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6" r:id="rId2"/>
  </p:sldMasterIdLst>
  <p:notesMasterIdLst>
    <p:notesMasterId r:id="rId44"/>
  </p:notesMasterIdLst>
  <p:sldIdLst>
    <p:sldId id="453" r:id="rId3"/>
    <p:sldId id="753" r:id="rId4"/>
    <p:sldId id="787" r:id="rId5"/>
    <p:sldId id="768" r:id="rId6"/>
    <p:sldId id="766" r:id="rId7"/>
    <p:sldId id="765" r:id="rId8"/>
    <p:sldId id="772" r:id="rId9"/>
    <p:sldId id="756" r:id="rId10"/>
    <p:sldId id="785" r:id="rId11"/>
    <p:sldId id="797" r:id="rId12"/>
    <p:sldId id="798" r:id="rId13"/>
    <p:sldId id="770" r:id="rId14"/>
    <p:sldId id="763" r:id="rId15"/>
    <p:sldId id="773" r:id="rId16"/>
    <p:sldId id="805" r:id="rId17"/>
    <p:sldId id="779" r:id="rId18"/>
    <p:sldId id="774" r:id="rId19"/>
    <p:sldId id="806" r:id="rId20"/>
    <p:sldId id="777" r:id="rId21"/>
    <p:sldId id="778" r:id="rId22"/>
    <p:sldId id="771" r:id="rId23"/>
    <p:sldId id="738" r:id="rId24"/>
    <p:sldId id="737" r:id="rId25"/>
    <p:sldId id="791" r:id="rId26"/>
    <p:sldId id="802" r:id="rId27"/>
    <p:sldId id="775" r:id="rId28"/>
    <p:sldId id="776" r:id="rId29"/>
    <p:sldId id="788" r:id="rId30"/>
    <p:sldId id="789" r:id="rId31"/>
    <p:sldId id="790" r:id="rId32"/>
    <p:sldId id="799" r:id="rId33"/>
    <p:sldId id="781" r:id="rId34"/>
    <p:sldId id="757" r:id="rId35"/>
    <p:sldId id="803" r:id="rId36"/>
    <p:sldId id="804" r:id="rId37"/>
    <p:sldId id="800" r:id="rId38"/>
    <p:sldId id="801" r:id="rId39"/>
    <p:sldId id="807" r:id="rId40"/>
    <p:sldId id="808" r:id="rId41"/>
    <p:sldId id="786" r:id="rId42"/>
    <p:sldId id="750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8CCF"/>
    <a:srgbClr val="AE79D6"/>
    <a:srgbClr val="A6A6A6"/>
    <a:srgbClr val="8C3FC5"/>
    <a:srgbClr val="C3C3C3"/>
    <a:srgbClr val="D4B194"/>
    <a:srgbClr val="EBCBA3"/>
    <a:srgbClr val="1EB3FE"/>
    <a:srgbClr val="595959"/>
    <a:srgbClr val="0677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98" autoAdjust="0"/>
    <p:restoredTop sz="96433" autoAdjust="0"/>
  </p:normalViewPr>
  <p:slideViewPr>
    <p:cSldViewPr snapToGrid="0">
      <p:cViewPr varScale="1">
        <p:scale>
          <a:sx n="145" d="100"/>
          <a:sy n="145" d="100"/>
        </p:scale>
        <p:origin x="11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1" d="100"/>
        <a:sy n="71" d="100"/>
      </p:scale>
      <p:origin x="0" y="-108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m Solley" userId="6446f77d-77a0-4f03-b509-0612ab43eae7" providerId="ADAL" clId="{BA52AEB4-0645-6A4A-AF99-D5B5B79739EE}"/>
    <pc:docChg chg="custSel addSld delSld modSld sldOrd">
      <pc:chgData name="Tim Solley" userId="6446f77d-77a0-4f03-b509-0612ab43eae7" providerId="ADAL" clId="{BA52AEB4-0645-6A4A-AF99-D5B5B79739EE}" dt="2019-03-26T19:37:01.246" v="2999" actId="2696"/>
      <pc:docMkLst>
        <pc:docMk/>
      </pc:docMkLst>
      <pc:sldChg chg="modSp">
        <pc:chgData name="Tim Solley" userId="6446f77d-77a0-4f03-b509-0612ab43eae7" providerId="ADAL" clId="{BA52AEB4-0645-6A4A-AF99-D5B5B79739EE}" dt="2019-03-26T19:35:59.833" v="2995" actId="20577"/>
        <pc:sldMkLst>
          <pc:docMk/>
          <pc:sldMk cId="3724624612" sldId="731"/>
        </pc:sldMkLst>
        <pc:spChg chg="mod">
          <ac:chgData name="Tim Solley" userId="6446f77d-77a0-4f03-b509-0612ab43eae7" providerId="ADAL" clId="{BA52AEB4-0645-6A4A-AF99-D5B5B79739EE}" dt="2019-03-26T19:35:59.833" v="2995" actId="20577"/>
          <ac:spMkLst>
            <pc:docMk/>
            <pc:sldMk cId="3724624612" sldId="731"/>
            <ac:spMk id="4" creationId="{2155A478-4583-2147-AD91-499CD48BC61C}"/>
          </ac:spMkLst>
        </pc:spChg>
      </pc:sldChg>
      <pc:sldChg chg="modSp">
        <pc:chgData name="Tim Solley" userId="6446f77d-77a0-4f03-b509-0612ab43eae7" providerId="ADAL" clId="{BA52AEB4-0645-6A4A-AF99-D5B5B79739EE}" dt="2019-03-26T19:12:13.853" v="2866" actId="20577"/>
        <pc:sldMkLst>
          <pc:docMk/>
          <pc:sldMk cId="3150809820" sldId="750"/>
        </pc:sldMkLst>
        <pc:spChg chg="mod">
          <ac:chgData name="Tim Solley" userId="6446f77d-77a0-4f03-b509-0612ab43eae7" providerId="ADAL" clId="{BA52AEB4-0645-6A4A-AF99-D5B5B79739EE}" dt="2019-03-26T19:12:13.853" v="2866" actId="20577"/>
          <ac:spMkLst>
            <pc:docMk/>
            <pc:sldMk cId="3150809820" sldId="750"/>
            <ac:spMk id="3086" creationId="{00000000-0000-0000-0000-000000000000}"/>
          </ac:spMkLst>
        </pc:spChg>
      </pc:sldChg>
      <pc:sldChg chg="modSp add">
        <pc:chgData name="Tim Solley" userId="6446f77d-77a0-4f03-b509-0612ab43eae7" providerId="ADAL" clId="{BA52AEB4-0645-6A4A-AF99-D5B5B79739EE}" dt="2019-03-26T19:07:11.219" v="2864" actId="20577"/>
        <pc:sldMkLst>
          <pc:docMk/>
          <pc:sldMk cId="108853471" sldId="757"/>
        </pc:sldMkLst>
        <pc:spChg chg="mod">
          <ac:chgData name="Tim Solley" userId="6446f77d-77a0-4f03-b509-0612ab43eae7" providerId="ADAL" clId="{BA52AEB4-0645-6A4A-AF99-D5B5B79739EE}" dt="2019-03-26T19:07:11.219" v="2864" actId="20577"/>
          <ac:spMkLst>
            <pc:docMk/>
            <pc:sldMk cId="108853471" sldId="757"/>
            <ac:spMk id="4" creationId="{2155A478-4583-2147-AD91-499CD48BC61C}"/>
          </ac:spMkLst>
        </pc:spChg>
      </pc:sldChg>
      <pc:sldChg chg="addSp modSp ord">
        <pc:chgData name="Tim Solley" userId="6446f77d-77a0-4f03-b509-0612ab43eae7" providerId="ADAL" clId="{BA52AEB4-0645-6A4A-AF99-D5B5B79739EE}" dt="2019-03-26T17:23:12.804" v="792"/>
        <pc:sldMkLst>
          <pc:docMk/>
          <pc:sldMk cId="3843585128" sldId="763"/>
        </pc:sldMkLst>
        <pc:spChg chg="add mod">
          <ac:chgData name="Tim Solley" userId="6446f77d-77a0-4f03-b509-0612ab43eae7" providerId="ADAL" clId="{BA52AEB4-0645-6A4A-AF99-D5B5B79739EE}" dt="2019-03-26T16:56:49.739" v="183" actId="20577"/>
          <ac:spMkLst>
            <pc:docMk/>
            <pc:sldMk cId="3843585128" sldId="763"/>
            <ac:spMk id="2" creationId="{0FEEE8AB-823B-C446-92D3-A3D44EE73C06}"/>
          </ac:spMkLst>
        </pc:spChg>
      </pc:sldChg>
      <pc:sldChg chg="modSp ord">
        <pc:chgData name="Tim Solley" userId="6446f77d-77a0-4f03-b509-0612ab43eae7" providerId="ADAL" clId="{BA52AEB4-0645-6A4A-AF99-D5B5B79739EE}" dt="2019-03-26T17:43:32.246" v="2349" actId="108"/>
        <pc:sldMkLst>
          <pc:docMk/>
          <pc:sldMk cId="2464644673" sldId="771"/>
        </pc:sldMkLst>
        <pc:spChg chg="mod">
          <ac:chgData name="Tim Solley" userId="6446f77d-77a0-4f03-b509-0612ab43eae7" providerId="ADAL" clId="{BA52AEB4-0645-6A4A-AF99-D5B5B79739EE}" dt="2019-03-26T17:43:02.214" v="2346" actId="20577"/>
          <ac:spMkLst>
            <pc:docMk/>
            <pc:sldMk cId="2464644673" sldId="771"/>
            <ac:spMk id="4" creationId="{2155A478-4583-2147-AD91-499CD48BC61C}"/>
          </ac:spMkLst>
        </pc:spChg>
        <pc:spChg chg="mod">
          <ac:chgData name="Tim Solley" userId="6446f77d-77a0-4f03-b509-0612ab43eae7" providerId="ADAL" clId="{BA52AEB4-0645-6A4A-AF99-D5B5B79739EE}" dt="2019-03-26T17:43:32.246" v="2349" actId="108"/>
          <ac:spMkLst>
            <pc:docMk/>
            <pc:sldMk cId="2464644673" sldId="771"/>
            <ac:spMk id="12" creationId="{0124313A-91DC-3240-9A34-921CC845B19A}"/>
          </ac:spMkLst>
        </pc:spChg>
      </pc:sldChg>
      <pc:sldChg chg="ord">
        <pc:chgData name="Tim Solley" userId="6446f77d-77a0-4f03-b509-0612ab43eae7" providerId="ADAL" clId="{BA52AEB4-0645-6A4A-AF99-D5B5B79739EE}" dt="2019-03-26T19:36:53.258" v="2998"/>
        <pc:sldMkLst>
          <pc:docMk/>
          <pc:sldMk cId="3083892167" sldId="772"/>
        </pc:sldMkLst>
      </pc:sldChg>
      <pc:sldChg chg="addSp delSp modSp add">
        <pc:chgData name="Tim Solley" userId="6446f77d-77a0-4f03-b509-0612ab43eae7" providerId="ADAL" clId="{BA52AEB4-0645-6A4A-AF99-D5B5B79739EE}" dt="2019-03-26T18:39:09.476" v="2428" actId="20577"/>
        <pc:sldMkLst>
          <pc:docMk/>
          <pc:sldMk cId="465021204" sldId="773"/>
        </pc:sldMkLst>
        <pc:spChg chg="add mod">
          <ac:chgData name="Tim Solley" userId="6446f77d-77a0-4f03-b509-0612ab43eae7" providerId="ADAL" clId="{BA52AEB4-0645-6A4A-AF99-D5B5B79739EE}" dt="2019-03-26T18:39:09.476" v="2428" actId="20577"/>
          <ac:spMkLst>
            <pc:docMk/>
            <pc:sldMk cId="465021204" sldId="773"/>
            <ac:spMk id="2" creationId="{E03B3FD1-561C-854C-90AE-B86C3D93D9FB}"/>
          </ac:spMkLst>
        </pc:spChg>
        <pc:spChg chg="mod">
          <ac:chgData name="Tim Solley" userId="6446f77d-77a0-4f03-b509-0612ab43eae7" providerId="ADAL" clId="{BA52AEB4-0645-6A4A-AF99-D5B5B79739EE}" dt="2019-03-26T17:06:31.439" v="210" actId="20577"/>
          <ac:spMkLst>
            <pc:docMk/>
            <pc:sldMk cId="465021204" sldId="773"/>
            <ac:spMk id="12" creationId="{0124313A-91DC-3240-9A34-921CC845B19A}"/>
          </ac:spMkLst>
        </pc:spChg>
        <pc:picChg chg="del">
          <ac:chgData name="Tim Solley" userId="6446f77d-77a0-4f03-b509-0612ab43eae7" providerId="ADAL" clId="{BA52AEB4-0645-6A4A-AF99-D5B5B79739EE}" dt="2019-03-26T17:26:06.487" v="954" actId="478"/>
          <ac:picMkLst>
            <pc:docMk/>
            <pc:sldMk cId="465021204" sldId="773"/>
            <ac:picMk id="3" creationId="{F8FF1752-E8DB-B149-9681-2B0C1A359F10}"/>
          </ac:picMkLst>
        </pc:picChg>
        <pc:picChg chg="add del mod">
          <ac:chgData name="Tim Solley" userId="6446f77d-77a0-4f03-b509-0612ab43eae7" providerId="ADAL" clId="{BA52AEB4-0645-6A4A-AF99-D5B5B79739EE}" dt="2019-03-26T17:27:00.316" v="959" actId="478"/>
          <ac:picMkLst>
            <pc:docMk/>
            <pc:sldMk cId="465021204" sldId="773"/>
            <ac:picMk id="5" creationId="{D46EBE53-7560-234E-A3EA-111AEDB0AC74}"/>
          </ac:picMkLst>
        </pc:picChg>
        <pc:picChg chg="add mod">
          <ac:chgData name="Tim Solley" userId="6446f77d-77a0-4f03-b509-0612ab43eae7" providerId="ADAL" clId="{BA52AEB4-0645-6A4A-AF99-D5B5B79739EE}" dt="2019-03-26T17:29:33.585" v="1095" actId="1076"/>
          <ac:picMkLst>
            <pc:docMk/>
            <pc:sldMk cId="465021204" sldId="773"/>
            <ac:picMk id="7" creationId="{8C2E531F-9AAC-864A-8CBB-5F64810D9D64}"/>
          </ac:picMkLst>
        </pc:picChg>
      </pc:sldChg>
      <pc:sldChg chg="modSp add">
        <pc:chgData name="Tim Solley" userId="6446f77d-77a0-4f03-b509-0612ab43eae7" providerId="ADAL" clId="{BA52AEB4-0645-6A4A-AF99-D5B5B79739EE}" dt="2019-03-26T17:06:39.294" v="228" actId="20577"/>
        <pc:sldMkLst>
          <pc:docMk/>
          <pc:sldMk cId="2598830516" sldId="774"/>
        </pc:sldMkLst>
        <pc:spChg chg="mod">
          <ac:chgData name="Tim Solley" userId="6446f77d-77a0-4f03-b509-0612ab43eae7" providerId="ADAL" clId="{BA52AEB4-0645-6A4A-AF99-D5B5B79739EE}" dt="2019-03-26T17:06:39.294" v="228" actId="20577"/>
          <ac:spMkLst>
            <pc:docMk/>
            <pc:sldMk cId="2598830516" sldId="774"/>
            <ac:spMk id="12" creationId="{0124313A-91DC-3240-9A34-921CC845B19A}"/>
          </ac:spMkLst>
        </pc:spChg>
      </pc:sldChg>
      <pc:sldChg chg="modSp add">
        <pc:chgData name="Tim Solley" userId="6446f77d-77a0-4f03-b509-0612ab43eae7" providerId="ADAL" clId="{BA52AEB4-0645-6A4A-AF99-D5B5B79739EE}" dt="2019-03-26T18:57:59.550" v="2442" actId="20577"/>
        <pc:sldMkLst>
          <pc:docMk/>
          <pc:sldMk cId="2037092445" sldId="775"/>
        </pc:sldMkLst>
        <pc:spChg chg="mod">
          <ac:chgData name="Tim Solley" userId="6446f77d-77a0-4f03-b509-0612ab43eae7" providerId="ADAL" clId="{BA52AEB4-0645-6A4A-AF99-D5B5B79739EE}" dt="2019-03-26T18:57:59.550" v="2442" actId="20577"/>
          <ac:spMkLst>
            <pc:docMk/>
            <pc:sldMk cId="2037092445" sldId="775"/>
            <ac:spMk id="2" creationId="{00000000-0000-0000-0000-000000000000}"/>
          </ac:spMkLst>
        </pc:spChg>
        <pc:spChg chg="mod">
          <ac:chgData name="Tim Solley" userId="6446f77d-77a0-4f03-b509-0612ab43eae7" providerId="ADAL" clId="{BA52AEB4-0645-6A4A-AF99-D5B5B79739EE}" dt="2019-03-26T18:57:49.934" v="2441" actId="20577"/>
          <ac:spMkLst>
            <pc:docMk/>
            <pc:sldMk cId="2037092445" sldId="775"/>
            <ac:spMk id="26" creationId="{7F82BBDF-41F9-4C40-A0EC-B48067D59735}"/>
          </ac:spMkLst>
        </pc:spChg>
      </pc:sldChg>
      <pc:sldChg chg="modSp add">
        <pc:chgData name="Tim Solley" userId="6446f77d-77a0-4f03-b509-0612ab43eae7" providerId="ADAL" clId="{BA52AEB4-0645-6A4A-AF99-D5B5B79739EE}" dt="2019-03-26T18:58:11.898" v="2455" actId="20577"/>
        <pc:sldMkLst>
          <pc:docMk/>
          <pc:sldMk cId="427929394" sldId="776"/>
        </pc:sldMkLst>
        <pc:spChg chg="mod">
          <ac:chgData name="Tim Solley" userId="6446f77d-77a0-4f03-b509-0612ab43eae7" providerId="ADAL" clId="{BA52AEB4-0645-6A4A-AF99-D5B5B79739EE}" dt="2019-03-26T18:58:11.898" v="2455" actId="20577"/>
          <ac:spMkLst>
            <pc:docMk/>
            <pc:sldMk cId="427929394" sldId="776"/>
            <ac:spMk id="4" creationId="{2155A478-4583-2147-AD91-499CD48BC61C}"/>
          </ac:spMkLst>
        </pc:spChg>
        <pc:spChg chg="mod">
          <ac:chgData name="Tim Solley" userId="6446f77d-77a0-4f03-b509-0612ab43eae7" providerId="ADAL" clId="{BA52AEB4-0645-6A4A-AF99-D5B5B79739EE}" dt="2019-03-26T18:58:06.957" v="2453" actId="20577"/>
          <ac:spMkLst>
            <pc:docMk/>
            <pc:sldMk cId="427929394" sldId="776"/>
            <ac:spMk id="12" creationId="{0124313A-91DC-3240-9A34-921CC845B19A}"/>
          </ac:spMkLst>
        </pc:spChg>
      </pc:sldChg>
      <pc:sldChg chg="addSp delSp modSp add">
        <pc:chgData name="Tim Solley" userId="6446f77d-77a0-4f03-b509-0612ab43eae7" providerId="ADAL" clId="{BA52AEB4-0645-6A4A-AF99-D5B5B79739EE}" dt="2019-03-26T17:18:13.489" v="486" actId="1076"/>
        <pc:sldMkLst>
          <pc:docMk/>
          <pc:sldMk cId="1042452325" sldId="777"/>
        </pc:sldMkLst>
        <pc:spChg chg="add mod">
          <ac:chgData name="Tim Solley" userId="6446f77d-77a0-4f03-b509-0612ab43eae7" providerId="ADAL" clId="{BA52AEB4-0645-6A4A-AF99-D5B5B79739EE}" dt="2019-03-26T17:13:09.383" v="323" actId="20577"/>
          <ac:spMkLst>
            <pc:docMk/>
            <pc:sldMk cId="1042452325" sldId="777"/>
            <ac:spMk id="5" creationId="{EB5B3A7B-E8E2-AA46-8ABB-74B6F7F99969}"/>
          </ac:spMkLst>
        </pc:spChg>
        <pc:spChg chg="mod">
          <ac:chgData name="Tim Solley" userId="6446f77d-77a0-4f03-b509-0612ab43eae7" providerId="ADAL" clId="{BA52AEB4-0645-6A4A-AF99-D5B5B79739EE}" dt="2019-03-26T17:07:16.742" v="254" actId="20577"/>
          <ac:spMkLst>
            <pc:docMk/>
            <pc:sldMk cId="1042452325" sldId="777"/>
            <ac:spMk id="12" creationId="{0124313A-91DC-3240-9A34-921CC845B19A}"/>
          </ac:spMkLst>
        </pc:spChg>
        <pc:spChg chg="add mod">
          <ac:chgData name="Tim Solley" userId="6446f77d-77a0-4f03-b509-0612ab43eae7" providerId="ADAL" clId="{BA52AEB4-0645-6A4A-AF99-D5B5B79739EE}" dt="2019-03-26T17:13:34.741" v="355" actId="20577"/>
          <ac:spMkLst>
            <pc:docMk/>
            <pc:sldMk cId="1042452325" sldId="777"/>
            <ac:spMk id="21" creationId="{29BA3EA8-F5FC-024A-B564-934C2CA307F4}"/>
          </ac:spMkLst>
        </pc:spChg>
        <pc:spChg chg="add mod">
          <ac:chgData name="Tim Solley" userId="6446f77d-77a0-4f03-b509-0612ab43eae7" providerId="ADAL" clId="{BA52AEB4-0645-6A4A-AF99-D5B5B79739EE}" dt="2019-03-26T17:13:57.281" v="364" actId="20577"/>
          <ac:spMkLst>
            <pc:docMk/>
            <pc:sldMk cId="1042452325" sldId="777"/>
            <ac:spMk id="22" creationId="{520B6F4D-D7E7-AE4F-9BD0-A830F5B7693E}"/>
          </ac:spMkLst>
        </pc:spChg>
        <pc:spChg chg="add mod">
          <ac:chgData name="Tim Solley" userId="6446f77d-77a0-4f03-b509-0612ab43eae7" providerId="ADAL" clId="{BA52AEB4-0645-6A4A-AF99-D5B5B79739EE}" dt="2019-03-26T17:14:20.222" v="375" actId="20577"/>
          <ac:spMkLst>
            <pc:docMk/>
            <pc:sldMk cId="1042452325" sldId="777"/>
            <ac:spMk id="23" creationId="{B45D4933-D28C-9643-B068-F73943A344BF}"/>
          </ac:spMkLst>
        </pc:spChg>
        <pc:spChg chg="add mod">
          <ac:chgData name="Tim Solley" userId="6446f77d-77a0-4f03-b509-0612ab43eae7" providerId="ADAL" clId="{BA52AEB4-0645-6A4A-AF99-D5B5B79739EE}" dt="2019-03-26T17:18:13.489" v="486" actId="1076"/>
          <ac:spMkLst>
            <pc:docMk/>
            <pc:sldMk cId="1042452325" sldId="777"/>
            <ac:spMk id="29" creationId="{40FAC03D-65D5-6940-A8A2-1105CEBFA3AA}"/>
          </ac:spMkLst>
        </pc:spChg>
        <pc:picChg chg="del">
          <ac:chgData name="Tim Solley" userId="6446f77d-77a0-4f03-b509-0612ab43eae7" providerId="ADAL" clId="{BA52AEB4-0645-6A4A-AF99-D5B5B79739EE}" dt="2019-03-26T17:07:19.094" v="255" actId="478"/>
          <ac:picMkLst>
            <pc:docMk/>
            <pc:sldMk cId="1042452325" sldId="777"/>
            <ac:picMk id="3" creationId="{594412C9-8328-7746-BC49-E61EB84639C6}"/>
          </ac:picMkLst>
        </pc:picChg>
        <pc:picChg chg="add mod">
          <ac:chgData name="Tim Solley" userId="6446f77d-77a0-4f03-b509-0612ab43eae7" providerId="ADAL" clId="{BA52AEB4-0645-6A4A-AF99-D5B5B79739EE}" dt="2019-03-26T17:11:02.231" v="288" actId="1076"/>
          <ac:picMkLst>
            <pc:docMk/>
            <pc:sldMk cId="1042452325" sldId="777"/>
            <ac:picMk id="4" creationId="{B20ACE73-FB96-1C49-B713-36598B413E3A}"/>
          </ac:picMkLst>
        </pc:picChg>
        <pc:picChg chg="add mod">
          <ac:chgData name="Tim Solley" userId="6446f77d-77a0-4f03-b509-0612ab43eae7" providerId="ADAL" clId="{BA52AEB4-0645-6A4A-AF99-D5B5B79739EE}" dt="2019-03-26T17:11:02.231" v="288" actId="1076"/>
          <ac:picMkLst>
            <pc:docMk/>
            <pc:sldMk cId="1042452325" sldId="777"/>
            <ac:picMk id="7" creationId="{05D1CCAC-4AA3-5E41-BF14-FE0D75C7FD1D}"/>
          </ac:picMkLst>
        </pc:picChg>
        <pc:picChg chg="add mod">
          <ac:chgData name="Tim Solley" userId="6446f77d-77a0-4f03-b509-0612ab43eae7" providerId="ADAL" clId="{BA52AEB4-0645-6A4A-AF99-D5B5B79739EE}" dt="2019-03-26T17:13:38.530" v="356" actId="1076"/>
          <ac:picMkLst>
            <pc:docMk/>
            <pc:sldMk cId="1042452325" sldId="777"/>
            <ac:picMk id="9" creationId="{2AE635C9-9B70-3C49-A13F-383041DBC8B6}"/>
          </ac:picMkLst>
        </pc:picChg>
        <pc:picChg chg="add mod">
          <ac:chgData name="Tim Solley" userId="6446f77d-77a0-4f03-b509-0612ab43eae7" providerId="ADAL" clId="{BA52AEB4-0645-6A4A-AF99-D5B5B79739EE}" dt="2019-03-26T17:11:47.074" v="292" actId="1076"/>
          <ac:picMkLst>
            <pc:docMk/>
            <pc:sldMk cId="1042452325" sldId="777"/>
            <ac:picMk id="11" creationId="{F97302A7-B871-394A-9235-8D0331F222F5}"/>
          </ac:picMkLst>
        </pc:picChg>
        <pc:picChg chg="add mod">
          <ac:chgData name="Tim Solley" userId="6446f77d-77a0-4f03-b509-0612ab43eae7" providerId="ADAL" clId="{BA52AEB4-0645-6A4A-AF99-D5B5B79739EE}" dt="2019-03-26T17:14:10.032" v="367" actId="1076"/>
          <ac:picMkLst>
            <pc:docMk/>
            <pc:sldMk cId="1042452325" sldId="777"/>
            <ac:picMk id="14" creationId="{0CEB5D53-E00A-FB47-8F2B-2F3755C3A3D5}"/>
          </ac:picMkLst>
        </pc:picChg>
        <pc:picChg chg="del">
          <ac:chgData name="Tim Solley" userId="6446f77d-77a0-4f03-b509-0612ab43eae7" providerId="ADAL" clId="{BA52AEB4-0645-6A4A-AF99-D5B5B79739EE}" dt="2019-03-26T17:07:20.573" v="256" actId="478"/>
          <ac:picMkLst>
            <pc:docMk/>
            <pc:sldMk cId="1042452325" sldId="777"/>
            <ac:picMk id="16" creationId="{22771330-6913-EA45-A8CC-2F74804121D9}"/>
          </ac:picMkLst>
        </pc:picChg>
        <pc:picChg chg="del">
          <ac:chgData name="Tim Solley" userId="6446f77d-77a0-4f03-b509-0612ab43eae7" providerId="ADAL" clId="{BA52AEB4-0645-6A4A-AF99-D5B5B79739EE}" dt="2019-03-26T17:07:21.423" v="257" actId="478"/>
          <ac:picMkLst>
            <pc:docMk/>
            <pc:sldMk cId="1042452325" sldId="777"/>
            <ac:picMk id="17" creationId="{D9C1D2A4-23F8-E444-8C36-DDE90F2AAEBA}"/>
          </ac:picMkLst>
        </pc:picChg>
        <pc:picChg chg="del">
          <ac:chgData name="Tim Solley" userId="6446f77d-77a0-4f03-b509-0612ab43eae7" providerId="ADAL" clId="{BA52AEB4-0645-6A4A-AF99-D5B5B79739EE}" dt="2019-03-26T17:07:21.992" v="258" actId="478"/>
          <ac:picMkLst>
            <pc:docMk/>
            <pc:sldMk cId="1042452325" sldId="777"/>
            <ac:picMk id="19" creationId="{8F4DC3CC-6ACD-C547-836D-08C0E3579CAA}"/>
          </ac:picMkLst>
        </pc:picChg>
        <pc:cxnChg chg="add mod">
          <ac:chgData name="Tim Solley" userId="6446f77d-77a0-4f03-b509-0612ab43eae7" providerId="ADAL" clId="{BA52AEB4-0645-6A4A-AF99-D5B5B79739EE}" dt="2019-03-26T17:14:30.681" v="376" actId="11529"/>
          <ac:cxnSpMkLst>
            <pc:docMk/>
            <pc:sldMk cId="1042452325" sldId="777"/>
            <ac:cxnSpMk id="24" creationId="{69ABDBCD-49CF-D846-BFD8-587E68406A78}"/>
          </ac:cxnSpMkLst>
        </pc:cxnChg>
        <pc:cxnChg chg="add mod">
          <ac:chgData name="Tim Solley" userId="6446f77d-77a0-4f03-b509-0612ab43eae7" providerId="ADAL" clId="{BA52AEB4-0645-6A4A-AF99-D5B5B79739EE}" dt="2019-03-26T17:14:39.900" v="377" actId="11529"/>
          <ac:cxnSpMkLst>
            <pc:docMk/>
            <pc:sldMk cId="1042452325" sldId="777"/>
            <ac:cxnSpMk id="26" creationId="{D54A7AFB-D771-4847-8E8E-40D8A1D0510B}"/>
          </ac:cxnSpMkLst>
        </pc:cxnChg>
        <pc:cxnChg chg="add mod">
          <ac:chgData name="Tim Solley" userId="6446f77d-77a0-4f03-b509-0612ab43eae7" providerId="ADAL" clId="{BA52AEB4-0645-6A4A-AF99-D5B5B79739EE}" dt="2019-03-26T17:14:47.168" v="378" actId="11529"/>
          <ac:cxnSpMkLst>
            <pc:docMk/>
            <pc:sldMk cId="1042452325" sldId="777"/>
            <ac:cxnSpMk id="28" creationId="{329DA1F3-F29F-B442-A9E2-D1271B8A74C5}"/>
          </ac:cxnSpMkLst>
        </pc:cxnChg>
      </pc:sldChg>
      <pc:sldChg chg="delSp modSp add">
        <pc:chgData name="Tim Solley" userId="6446f77d-77a0-4f03-b509-0612ab43eae7" providerId="ADAL" clId="{BA52AEB4-0645-6A4A-AF99-D5B5B79739EE}" dt="2019-03-26T17:39:17.319" v="2002" actId="20577"/>
        <pc:sldMkLst>
          <pc:docMk/>
          <pc:sldMk cId="2358890305" sldId="778"/>
        </pc:sldMkLst>
        <pc:spChg chg="del mod">
          <ac:chgData name="Tim Solley" userId="6446f77d-77a0-4f03-b509-0612ab43eae7" providerId="ADAL" clId="{BA52AEB4-0645-6A4A-AF99-D5B5B79739EE}" dt="2019-03-26T17:19:00.516" v="505" actId="478"/>
          <ac:spMkLst>
            <pc:docMk/>
            <pc:sldMk cId="2358890305" sldId="778"/>
            <ac:spMk id="5" creationId="{EB5B3A7B-E8E2-AA46-8ABB-74B6F7F99969}"/>
          </ac:spMkLst>
        </pc:spChg>
        <pc:spChg chg="mod">
          <ac:chgData name="Tim Solley" userId="6446f77d-77a0-4f03-b509-0612ab43eae7" providerId="ADAL" clId="{BA52AEB4-0645-6A4A-AF99-D5B5B79739EE}" dt="2019-03-26T17:18:48.249" v="497" actId="108"/>
          <ac:spMkLst>
            <pc:docMk/>
            <pc:sldMk cId="2358890305" sldId="778"/>
            <ac:spMk id="12" creationId="{0124313A-91DC-3240-9A34-921CC845B19A}"/>
          </ac:spMkLst>
        </pc:spChg>
        <pc:spChg chg="del mod">
          <ac:chgData name="Tim Solley" userId="6446f77d-77a0-4f03-b509-0612ab43eae7" providerId="ADAL" clId="{BA52AEB4-0645-6A4A-AF99-D5B5B79739EE}" dt="2019-03-26T17:18:56.343" v="503" actId="478"/>
          <ac:spMkLst>
            <pc:docMk/>
            <pc:sldMk cId="2358890305" sldId="778"/>
            <ac:spMk id="21" creationId="{29BA3EA8-F5FC-024A-B564-934C2CA307F4}"/>
          </ac:spMkLst>
        </pc:spChg>
        <pc:spChg chg="del">
          <ac:chgData name="Tim Solley" userId="6446f77d-77a0-4f03-b509-0612ab43eae7" providerId="ADAL" clId="{BA52AEB4-0645-6A4A-AF99-D5B5B79739EE}" dt="2019-03-26T17:19:05.940" v="510" actId="478"/>
          <ac:spMkLst>
            <pc:docMk/>
            <pc:sldMk cId="2358890305" sldId="778"/>
            <ac:spMk id="22" creationId="{520B6F4D-D7E7-AE4F-9BD0-A830F5B7693E}"/>
          </ac:spMkLst>
        </pc:spChg>
        <pc:spChg chg="del">
          <ac:chgData name="Tim Solley" userId="6446f77d-77a0-4f03-b509-0612ab43eae7" providerId="ADAL" clId="{BA52AEB4-0645-6A4A-AF99-D5B5B79739EE}" dt="2019-03-26T17:19:07.245" v="511" actId="478"/>
          <ac:spMkLst>
            <pc:docMk/>
            <pc:sldMk cId="2358890305" sldId="778"/>
            <ac:spMk id="23" creationId="{B45D4933-D28C-9643-B068-F73943A344BF}"/>
          </ac:spMkLst>
        </pc:spChg>
        <pc:spChg chg="mod">
          <ac:chgData name="Tim Solley" userId="6446f77d-77a0-4f03-b509-0612ab43eae7" providerId="ADAL" clId="{BA52AEB4-0645-6A4A-AF99-D5B5B79739EE}" dt="2019-03-26T17:39:17.319" v="2002" actId="20577"/>
          <ac:spMkLst>
            <pc:docMk/>
            <pc:sldMk cId="2358890305" sldId="778"/>
            <ac:spMk id="29" creationId="{40FAC03D-65D5-6940-A8A2-1105CEBFA3AA}"/>
          </ac:spMkLst>
        </pc:spChg>
        <pc:picChg chg="del">
          <ac:chgData name="Tim Solley" userId="6446f77d-77a0-4f03-b509-0612ab43eae7" providerId="ADAL" clId="{BA52AEB4-0645-6A4A-AF99-D5B5B79739EE}" dt="2019-03-26T17:18:53.562" v="501" actId="478"/>
          <ac:picMkLst>
            <pc:docMk/>
            <pc:sldMk cId="2358890305" sldId="778"/>
            <ac:picMk id="4" creationId="{B20ACE73-FB96-1C49-B713-36598B413E3A}"/>
          </ac:picMkLst>
        </pc:picChg>
        <pc:picChg chg="del">
          <ac:chgData name="Tim Solley" userId="6446f77d-77a0-4f03-b509-0612ab43eae7" providerId="ADAL" clId="{BA52AEB4-0645-6A4A-AF99-D5B5B79739EE}" dt="2019-03-26T17:18:51.655" v="499" actId="478"/>
          <ac:picMkLst>
            <pc:docMk/>
            <pc:sldMk cId="2358890305" sldId="778"/>
            <ac:picMk id="7" creationId="{05D1CCAC-4AA3-5E41-BF14-FE0D75C7FD1D}"/>
          </ac:picMkLst>
        </pc:picChg>
        <pc:picChg chg="del">
          <ac:chgData name="Tim Solley" userId="6446f77d-77a0-4f03-b509-0612ab43eae7" providerId="ADAL" clId="{BA52AEB4-0645-6A4A-AF99-D5B5B79739EE}" dt="2019-03-26T17:19:03.706" v="509" actId="478"/>
          <ac:picMkLst>
            <pc:docMk/>
            <pc:sldMk cId="2358890305" sldId="778"/>
            <ac:picMk id="9" creationId="{2AE635C9-9B70-3C49-A13F-383041DBC8B6}"/>
          </ac:picMkLst>
        </pc:picChg>
        <pc:picChg chg="del">
          <ac:chgData name="Tim Solley" userId="6446f77d-77a0-4f03-b509-0612ab43eae7" providerId="ADAL" clId="{BA52AEB4-0645-6A4A-AF99-D5B5B79739EE}" dt="2019-03-26T17:18:50.825" v="498" actId="478"/>
          <ac:picMkLst>
            <pc:docMk/>
            <pc:sldMk cId="2358890305" sldId="778"/>
            <ac:picMk id="11" creationId="{F97302A7-B871-394A-9235-8D0331F222F5}"/>
          </ac:picMkLst>
        </pc:picChg>
        <pc:picChg chg="del">
          <ac:chgData name="Tim Solley" userId="6446f77d-77a0-4f03-b509-0612ab43eae7" providerId="ADAL" clId="{BA52AEB4-0645-6A4A-AF99-D5B5B79739EE}" dt="2019-03-26T17:19:03.041" v="508" actId="478"/>
          <ac:picMkLst>
            <pc:docMk/>
            <pc:sldMk cId="2358890305" sldId="778"/>
            <ac:picMk id="14" creationId="{0CEB5D53-E00A-FB47-8F2B-2F3755C3A3D5}"/>
          </ac:picMkLst>
        </pc:picChg>
        <pc:cxnChg chg="del">
          <ac:chgData name="Tim Solley" userId="6446f77d-77a0-4f03-b509-0612ab43eae7" providerId="ADAL" clId="{BA52AEB4-0645-6A4A-AF99-D5B5B79739EE}" dt="2019-03-26T17:18:58.593" v="504" actId="478"/>
          <ac:cxnSpMkLst>
            <pc:docMk/>
            <pc:sldMk cId="2358890305" sldId="778"/>
            <ac:cxnSpMk id="24" creationId="{69ABDBCD-49CF-D846-BFD8-587E68406A78}"/>
          </ac:cxnSpMkLst>
        </pc:cxnChg>
        <pc:cxnChg chg="del mod">
          <ac:chgData name="Tim Solley" userId="6446f77d-77a0-4f03-b509-0612ab43eae7" providerId="ADAL" clId="{BA52AEB4-0645-6A4A-AF99-D5B5B79739EE}" dt="2019-03-26T17:19:01.732" v="506" actId="478"/>
          <ac:cxnSpMkLst>
            <pc:docMk/>
            <pc:sldMk cId="2358890305" sldId="778"/>
            <ac:cxnSpMk id="26" creationId="{D54A7AFB-D771-4847-8E8E-40D8A1D0510B}"/>
          </ac:cxnSpMkLst>
        </pc:cxnChg>
        <pc:cxnChg chg="del">
          <ac:chgData name="Tim Solley" userId="6446f77d-77a0-4f03-b509-0612ab43eae7" providerId="ADAL" clId="{BA52AEB4-0645-6A4A-AF99-D5B5B79739EE}" dt="2019-03-26T17:19:02.517" v="507" actId="478"/>
          <ac:cxnSpMkLst>
            <pc:docMk/>
            <pc:sldMk cId="2358890305" sldId="778"/>
            <ac:cxnSpMk id="28" creationId="{329DA1F3-F29F-B442-A9E2-D1271B8A74C5}"/>
          </ac:cxnSpMkLst>
        </pc:cxnChg>
      </pc:sldChg>
      <pc:sldChg chg="modSp add ord">
        <pc:chgData name="Tim Solley" userId="6446f77d-77a0-4f03-b509-0612ab43eae7" providerId="ADAL" clId="{BA52AEB4-0645-6A4A-AF99-D5B5B79739EE}" dt="2019-03-26T17:35:20.461" v="1740" actId="20577"/>
        <pc:sldMkLst>
          <pc:docMk/>
          <pc:sldMk cId="2337235094" sldId="779"/>
        </pc:sldMkLst>
        <pc:spChg chg="mod">
          <ac:chgData name="Tim Solley" userId="6446f77d-77a0-4f03-b509-0612ab43eae7" providerId="ADAL" clId="{BA52AEB4-0645-6A4A-AF99-D5B5B79739EE}" dt="2019-03-26T17:31:07.436" v="1173" actId="20577"/>
          <ac:spMkLst>
            <pc:docMk/>
            <pc:sldMk cId="2337235094" sldId="779"/>
            <ac:spMk id="12" creationId="{0124313A-91DC-3240-9A34-921CC845B19A}"/>
          </ac:spMkLst>
        </pc:spChg>
        <pc:spChg chg="mod">
          <ac:chgData name="Tim Solley" userId="6446f77d-77a0-4f03-b509-0612ab43eae7" providerId="ADAL" clId="{BA52AEB4-0645-6A4A-AF99-D5B5B79739EE}" dt="2019-03-26T17:35:20.461" v="1740" actId="20577"/>
          <ac:spMkLst>
            <pc:docMk/>
            <pc:sldMk cId="2337235094" sldId="779"/>
            <ac:spMk id="29" creationId="{40FAC03D-65D5-6940-A8A2-1105CEBFA3AA}"/>
          </ac:spMkLst>
        </pc:spChg>
      </pc:sldChg>
      <pc:sldChg chg="modSp add">
        <pc:chgData name="Tim Solley" userId="6446f77d-77a0-4f03-b509-0612ab43eae7" providerId="ADAL" clId="{BA52AEB4-0645-6A4A-AF99-D5B5B79739EE}" dt="2019-03-26T18:38:08.959" v="2360" actId="20577"/>
        <pc:sldMkLst>
          <pc:docMk/>
          <pc:sldMk cId="2108316140" sldId="781"/>
        </pc:sldMkLst>
        <pc:spChg chg="mod">
          <ac:chgData name="Tim Solley" userId="6446f77d-77a0-4f03-b509-0612ab43eae7" providerId="ADAL" clId="{BA52AEB4-0645-6A4A-AF99-D5B5B79739EE}" dt="2019-03-26T18:38:08.959" v="2360" actId="20577"/>
          <ac:spMkLst>
            <pc:docMk/>
            <pc:sldMk cId="2108316140" sldId="781"/>
            <ac:spMk id="12" creationId="{0124313A-91DC-3240-9A34-921CC845B19A}"/>
          </ac:spMkLst>
        </pc:spChg>
      </pc:sldChg>
      <pc:sldChg chg="modSp add ord">
        <pc:chgData name="Tim Solley" userId="6446f77d-77a0-4f03-b509-0612ab43eae7" providerId="ADAL" clId="{BA52AEB4-0645-6A4A-AF99-D5B5B79739EE}" dt="2019-03-26T19:17:23.727" v="2992" actId="207"/>
        <pc:sldMkLst>
          <pc:docMk/>
          <pc:sldMk cId="1271494841" sldId="782"/>
        </pc:sldMkLst>
        <pc:spChg chg="mod">
          <ac:chgData name="Tim Solley" userId="6446f77d-77a0-4f03-b509-0612ab43eae7" providerId="ADAL" clId="{BA52AEB4-0645-6A4A-AF99-D5B5B79739EE}" dt="2019-03-26T19:17:23.727" v="2992" actId="207"/>
          <ac:spMkLst>
            <pc:docMk/>
            <pc:sldMk cId="1271494841" sldId="782"/>
            <ac:spMk id="4" creationId="{2155A478-4583-2147-AD91-499CD48BC61C}"/>
          </ac:spMkLst>
        </pc:spChg>
        <pc:spChg chg="mod">
          <ac:chgData name="Tim Solley" userId="6446f77d-77a0-4f03-b509-0612ab43eae7" providerId="ADAL" clId="{BA52AEB4-0645-6A4A-AF99-D5B5B79739EE}" dt="2019-03-26T19:16:45.335" v="2884" actId="20577"/>
          <ac:spMkLst>
            <pc:docMk/>
            <pc:sldMk cId="1271494841" sldId="782"/>
            <ac:spMk id="12" creationId="{0124313A-91DC-3240-9A34-921CC845B19A}"/>
          </ac:spMkLst>
        </pc:spChg>
      </pc:sldChg>
    </pc:docChg>
  </pc:docChgLst>
  <pc:docChgLst>
    <pc:chgData name="Tim Solley" userId="6446f77d-77a0-4f03-b509-0612ab43eae7" providerId="ADAL" clId="{0CCA87E3-AED8-E14B-B50F-E57D514AE171}"/>
    <pc:docChg chg="modSld">
      <pc:chgData name="Tim Solley" userId="6446f77d-77a0-4f03-b509-0612ab43eae7" providerId="ADAL" clId="{0CCA87E3-AED8-E14B-B50F-E57D514AE171}" dt="2019-03-10T22:56:05.210" v="4" actId="20577"/>
      <pc:docMkLst>
        <pc:docMk/>
      </pc:docMkLst>
      <pc:sldChg chg="modSp">
        <pc:chgData name="Tim Solley" userId="6446f77d-77a0-4f03-b509-0612ab43eae7" providerId="ADAL" clId="{0CCA87E3-AED8-E14B-B50F-E57D514AE171}" dt="2019-03-10T22:48:17.179" v="1" actId="20577"/>
        <pc:sldMkLst>
          <pc:docMk/>
          <pc:sldMk cId="900682636" sldId="630"/>
        </pc:sldMkLst>
        <pc:spChg chg="mod">
          <ac:chgData name="Tim Solley" userId="6446f77d-77a0-4f03-b509-0612ab43eae7" providerId="ADAL" clId="{0CCA87E3-AED8-E14B-B50F-E57D514AE171}" dt="2019-03-10T22:48:17.179" v="1" actId="20577"/>
          <ac:spMkLst>
            <pc:docMk/>
            <pc:sldMk cId="900682636" sldId="630"/>
            <ac:spMk id="44" creationId="{00000000-0000-0000-0000-000000000000}"/>
          </ac:spMkLst>
        </pc:spChg>
      </pc:sldChg>
      <pc:sldChg chg="modSp">
        <pc:chgData name="Tim Solley" userId="6446f77d-77a0-4f03-b509-0612ab43eae7" providerId="ADAL" clId="{0CCA87E3-AED8-E14B-B50F-E57D514AE171}" dt="2019-03-10T22:55:14.457" v="3" actId="20577"/>
        <pc:sldMkLst>
          <pc:docMk/>
          <pc:sldMk cId="3828429775" sldId="744"/>
        </pc:sldMkLst>
        <pc:spChg chg="mod">
          <ac:chgData name="Tim Solley" userId="6446f77d-77a0-4f03-b509-0612ab43eae7" providerId="ADAL" clId="{0CCA87E3-AED8-E14B-B50F-E57D514AE171}" dt="2019-03-10T22:55:14.457" v="3" actId="20577"/>
          <ac:spMkLst>
            <pc:docMk/>
            <pc:sldMk cId="3828429775" sldId="744"/>
            <ac:spMk id="4" creationId="{2155A478-4583-2147-AD91-499CD48BC61C}"/>
          </ac:spMkLst>
        </pc:spChg>
      </pc:sldChg>
      <pc:sldChg chg="modSp">
        <pc:chgData name="Tim Solley" userId="6446f77d-77a0-4f03-b509-0612ab43eae7" providerId="ADAL" clId="{0CCA87E3-AED8-E14B-B50F-E57D514AE171}" dt="2019-03-10T22:56:05.210" v="4" actId="20577"/>
        <pc:sldMkLst>
          <pc:docMk/>
          <pc:sldMk cId="2988479600" sldId="752"/>
        </pc:sldMkLst>
        <pc:spChg chg="mod">
          <ac:chgData name="Tim Solley" userId="6446f77d-77a0-4f03-b509-0612ab43eae7" providerId="ADAL" clId="{0CCA87E3-AED8-E14B-B50F-E57D514AE171}" dt="2019-03-10T22:56:05.210" v="4" actId="20577"/>
          <ac:spMkLst>
            <pc:docMk/>
            <pc:sldMk cId="2988479600" sldId="752"/>
            <ac:spMk id="4" creationId="{2155A478-4583-2147-AD91-499CD48BC61C}"/>
          </ac:spMkLst>
        </pc:spChg>
      </pc:sldChg>
    </pc:docChg>
  </pc:docChgLst>
  <pc:docChgLst>
    <pc:chgData name="Tim Solley" userId="6446f77d-77a0-4f03-b509-0612ab43eae7" providerId="ADAL" clId="{B88577F5-8EA2-CA48-B017-5C9CB470CE18}"/>
    <pc:docChg chg="undo custSel addSld modSld sldOrd">
      <pc:chgData name="Tim Solley" userId="6446f77d-77a0-4f03-b509-0612ab43eae7" providerId="ADAL" clId="{B88577F5-8EA2-CA48-B017-5C9CB470CE18}" dt="2019-01-29T02:07:57.832" v="854"/>
      <pc:docMkLst>
        <pc:docMk/>
      </pc:docMkLst>
      <pc:sldChg chg="ord">
        <pc:chgData name="Tim Solley" userId="6446f77d-77a0-4f03-b509-0612ab43eae7" providerId="ADAL" clId="{B88577F5-8EA2-CA48-B017-5C9CB470CE18}" dt="2019-01-29T02:07:57.832" v="854"/>
        <pc:sldMkLst>
          <pc:docMk/>
          <pc:sldMk cId="2456229745" sldId="381"/>
        </pc:sldMkLst>
      </pc:sldChg>
    </pc:docChg>
  </pc:docChgLst>
  <pc:docChgLst>
    <pc:chgData name="Tim Solley" userId="6446f77d-77a0-4f03-b509-0612ab43eae7" providerId="ADAL" clId="{833C0D95-4B93-8C4E-B621-3FAF3406ECD1}"/>
    <pc:docChg chg="undo custSel addSld delSld modSld sldOrd">
      <pc:chgData name="Tim Solley" userId="6446f77d-77a0-4f03-b509-0612ab43eae7" providerId="ADAL" clId="{833C0D95-4B93-8C4E-B621-3FAF3406ECD1}" dt="2019-04-09T18:57:03.388" v="3527" actId="1076"/>
      <pc:docMkLst>
        <pc:docMk/>
      </pc:docMkLst>
      <pc:sldChg chg="modSp">
        <pc:chgData name="Tim Solley" userId="6446f77d-77a0-4f03-b509-0612ab43eae7" providerId="ADAL" clId="{833C0D95-4B93-8C4E-B621-3FAF3406ECD1}" dt="2019-04-09T18:57:03.388" v="3527" actId="1076"/>
        <pc:sldMkLst>
          <pc:docMk/>
          <pc:sldMk cId="2456229745" sldId="381"/>
        </pc:sldMkLst>
        <pc:spChg chg="mod">
          <ac:chgData name="Tim Solley" userId="6446f77d-77a0-4f03-b509-0612ab43eae7" providerId="ADAL" clId="{833C0D95-4B93-8C4E-B621-3FAF3406ECD1}" dt="2019-04-09T18:57:03.388" v="3527" actId="1076"/>
          <ac:spMkLst>
            <pc:docMk/>
            <pc:sldMk cId="2456229745" sldId="381"/>
            <ac:spMk id="259" creationId="{00000000-0000-0000-0000-000000000000}"/>
          </ac:spMkLst>
        </pc:spChg>
      </pc:sldChg>
      <pc:sldChg chg="add">
        <pc:chgData name="Tim Solley" userId="6446f77d-77a0-4f03-b509-0612ab43eae7" providerId="ADAL" clId="{833C0D95-4B93-8C4E-B621-3FAF3406ECD1}" dt="2019-04-05T16:49:12.468" v="2761"/>
        <pc:sldMkLst>
          <pc:docMk/>
          <pc:sldMk cId="3737010992" sldId="393"/>
        </pc:sldMkLst>
      </pc:sldChg>
      <pc:sldChg chg="modSp">
        <pc:chgData name="Tim Solley" userId="6446f77d-77a0-4f03-b509-0612ab43eae7" providerId="ADAL" clId="{833C0D95-4B93-8C4E-B621-3FAF3406ECD1}" dt="2019-03-27T15:10:13.610" v="17" actId="20577"/>
        <pc:sldMkLst>
          <pc:docMk/>
          <pc:sldMk cId="3812402544" sldId="453"/>
        </pc:sldMkLst>
        <pc:spChg chg="mod">
          <ac:chgData name="Tim Solley" userId="6446f77d-77a0-4f03-b509-0612ab43eae7" providerId="ADAL" clId="{833C0D95-4B93-8C4E-B621-3FAF3406ECD1}" dt="2019-03-27T15:10:13.610" v="17" actId="20577"/>
          <ac:spMkLst>
            <pc:docMk/>
            <pc:sldMk cId="3812402544" sldId="453"/>
            <ac:spMk id="3086" creationId="{00000000-0000-0000-0000-000000000000}"/>
          </ac:spMkLst>
        </pc:spChg>
      </pc:sldChg>
      <pc:sldChg chg="addSp delSp modSp add">
        <pc:chgData name="Tim Solley" userId="6446f77d-77a0-4f03-b509-0612ab43eae7" providerId="ADAL" clId="{833C0D95-4B93-8C4E-B621-3FAF3406ECD1}" dt="2019-04-05T20:35:32.448" v="3173" actId="478"/>
        <pc:sldMkLst>
          <pc:docMk/>
          <pc:sldMk cId="1500011354" sldId="602"/>
        </pc:sldMkLst>
        <pc:spChg chg="mod">
          <ac:chgData name="Tim Solley" userId="6446f77d-77a0-4f03-b509-0612ab43eae7" providerId="ADAL" clId="{833C0D95-4B93-8C4E-B621-3FAF3406ECD1}" dt="2019-04-05T16:49:34.085" v="2764" actId="1076"/>
          <ac:spMkLst>
            <pc:docMk/>
            <pc:sldMk cId="1500011354" sldId="602"/>
            <ac:spMk id="10" creationId="{00000000-0000-0000-0000-000000000000}"/>
          </ac:spMkLst>
        </pc:spChg>
        <pc:spChg chg="mod">
          <ac:chgData name="Tim Solley" userId="6446f77d-77a0-4f03-b509-0612ab43eae7" providerId="ADAL" clId="{833C0D95-4B93-8C4E-B621-3FAF3406ECD1}" dt="2019-04-05T16:55:11.559" v="2778" actId="20577"/>
          <ac:spMkLst>
            <pc:docMk/>
            <pc:sldMk cId="1500011354" sldId="602"/>
            <ac:spMk id="14" creationId="{00000000-0000-0000-0000-000000000000}"/>
          </ac:spMkLst>
        </pc:spChg>
        <pc:spChg chg="mod">
          <ac:chgData name="Tim Solley" userId="6446f77d-77a0-4f03-b509-0612ab43eae7" providerId="ADAL" clId="{833C0D95-4B93-8C4E-B621-3FAF3406ECD1}" dt="2019-04-05T16:55:25.828" v="2779" actId="20577"/>
          <ac:spMkLst>
            <pc:docMk/>
            <pc:sldMk cId="1500011354" sldId="602"/>
            <ac:spMk id="18" creationId="{00000000-0000-0000-0000-000000000000}"/>
          </ac:spMkLst>
        </pc:spChg>
        <pc:spChg chg="add del mod">
          <ac:chgData name="Tim Solley" userId="6446f77d-77a0-4f03-b509-0612ab43eae7" providerId="ADAL" clId="{833C0D95-4B93-8C4E-B621-3FAF3406ECD1}" dt="2019-04-05T20:35:32.448" v="3173" actId="478"/>
          <ac:spMkLst>
            <pc:docMk/>
            <pc:sldMk cId="1500011354" sldId="602"/>
            <ac:spMk id="20" creationId="{C5615F7A-1022-EE48-AC54-B7FEC892EE7B}"/>
          </ac:spMkLst>
        </pc:spChg>
        <pc:grpChg chg="mod">
          <ac:chgData name="Tim Solley" userId="6446f77d-77a0-4f03-b509-0612ab43eae7" providerId="ADAL" clId="{833C0D95-4B93-8C4E-B621-3FAF3406ECD1}" dt="2019-04-05T16:55:43.532" v="2781" actId="1076"/>
          <ac:grpSpMkLst>
            <pc:docMk/>
            <pc:sldMk cId="1500011354" sldId="602"/>
            <ac:grpSpMk id="8" creationId="{00000000-0000-0000-0000-000000000000}"/>
          </ac:grpSpMkLst>
        </pc:grpChg>
      </pc:sldChg>
      <pc:sldChg chg="add">
        <pc:chgData name="Tim Solley" userId="6446f77d-77a0-4f03-b509-0612ab43eae7" providerId="ADAL" clId="{833C0D95-4B93-8C4E-B621-3FAF3406ECD1}" dt="2019-04-05T16:49:12.468" v="2761"/>
        <pc:sldMkLst>
          <pc:docMk/>
          <pc:sldMk cId="1262671521" sldId="681"/>
        </pc:sldMkLst>
      </pc:sldChg>
      <pc:sldChg chg="add">
        <pc:chgData name="Tim Solley" userId="6446f77d-77a0-4f03-b509-0612ab43eae7" providerId="ADAL" clId="{833C0D95-4B93-8C4E-B621-3FAF3406ECD1}" dt="2019-04-05T17:00:43.862" v="2810"/>
        <pc:sldMkLst>
          <pc:docMk/>
          <pc:sldMk cId="4207260848" sldId="737"/>
        </pc:sldMkLst>
      </pc:sldChg>
      <pc:sldChg chg="add">
        <pc:chgData name="Tim Solley" userId="6446f77d-77a0-4f03-b509-0612ab43eae7" providerId="ADAL" clId="{833C0D95-4B93-8C4E-B621-3FAF3406ECD1}" dt="2019-04-05T17:00:43.862" v="2810"/>
        <pc:sldMkLst>
          <pc:docMk/>
          <pc:sldMk cId="3231065638" sldId="738"/>
        </pc:sldMkLst>
      </pc:sldChg>
      <pc:sldChg chg="modSp add">
        <pc:chgData name="Tim Solley" userId="6446f77d-77a0-4f03-b509-0612ab43eae7" providerId="ADAL" clId="{833C0D95-4B93-8C4E-B621-3FAF3406ECD1}" dt="2019-04-05T16:56:51.419" v="2806" actId="20577"/>
        <pc:sldMkLst>
          <pc:docMk/>
          <pc:sldMk cId="2886687437" sldId="746"/>
        </pc:sldMkLst>
        <pc:spChg chg="mod">
          <ac:chgData name="Tim Solley" userId="6446f77d-77a0-4f03-b509-0612ab43eae7" providerId="ADAL" clId="{833C0D95-4B93-8C4E-B621-3FAF3406ECD1}" dt="2019-04-05T16:56:51.419" v="2806" actId="20577"/>
          <ac:spMkLst>
            <pc:docMk/>
            <pc:sldMk cId="2886687437" sldId="746"/>
            <ac:spMk id="22" creationId="{26FA6184-8AFB-454F-8905-1BE9DAF38E72}"/>
          </ac:spMkLst>
        </pc:spChg>
      </pc:sldChg>
      <pc:sldChg chg="add">
        <pc:chgData name="Tim Solley" userId="6446f77d-77a0-4f03-b509-0612ab43eae7" providerId="ADAL" clId="{833C0D95-4B93-8C4E-B621-3FAF3406ECD1}" dt="2019-04-05T16:49:12.468" v="2761"/>
        <pc:sldMkLst>
          <pc:docMk/>
          <pc:sldMk cId="1264146896" sldId="751"/>
        </pc:sldMkLst>
      </pc:sldChg>
      <pc:sldChg chg="modSp ord">
        <pc:chgData name="Tim Solley" userId="6446f77d-77a0-4f03-b509-0612ab43eae7" providerId="ADAL" clId="{833C0D95-4B93-8C4E-B621-3FAF3406ECD1}" dt="2019-04-05T16:58:05.845" v="2809"/>
        <pc:sldMkLst>
          <pc:docMk/>
          <pc:sldMk cId="2575522791" sldId="755"/>
        </pc:sldMkLst>
        <pc:spChg chg="mod">
          <ac:chgData name="Tim Solley" userId="6446f77d-77a0-4f03-b509-0612ab43eae7" providerId="ADAL" clId="{833C0D95-4B93-8C4E-B621-3FAF3406ECD1}" dt="2019-03-27T15:59:52.970" v="1241" actId="20577"/>
          <ac:spMkLst>
            <pc:docMk/>
            <pc:sldMk cId="2575522791" sldId="755"/>
            <ac:spMk id="26" creationId="{7F82BBDF-41F9-4C40-A0EC-B48067D59735}"/>
          </ac:spMkLst>
        </pc:spChg>
      </pc:sldChg>
      <pc:sldChg chg="ord">
        <pc:chgData name="Tim Solley" userId="6446f77d-77a0-4f03-b509-0612ab43eae7" providerId="ADAL" clId="{833C0D95-4B93-8C4E-B621-3FAF3406ECD1}" dt="2019-03-27T16:03:45.269" v="1390"/>
        <pc:sldMkLst>
          <pc:docMk/>
          <pc:sldMk cId="2464644673" sldId="771"/>
        </pc:sldMkLst>
      </pc:sldChg>
      <pc:sldChg chg="modSp">
        <pc:chgData name="Tim Solley" userId="6446f77d-77a0-4f03-b509-0612ab43eae7" providerId="ADAL" clId="{833C0D95-4B93-8C4E-B621-3FAF3406ECD1}" dt="2019-03-27T15:50:52.019" v="891" actId="20577"/>
        <pc:sldMkLst>
          <pc:docMk/>
          <pc:sldMk cId="2037092445" sldId="775"/>
        </pc:sldMkLst>
        <pc:spChg chg="mod">
          <ac:chgData name="Tim Solley" userId="6446f77d-77a0-4f03-b509-0612ab43eae7" providerId="ADAL" clId="{833C0D95-4B93-8C4E-B621-3FAF3406ECD1}" dt="2019-03-27T15:50:52.019" v="891" actId="20577"/>
          <ac:spMkLst>
            <pc:docMk/>
            <pc:sldMk cId="2037092445" sldId="775"/>
            <ac:spMk id="26" creationId="{7F82BBDF-41F9-4C40-A0EC-B48067D59735}"/>
          </ac:spMkLst>
        </pc:spChg>
      </pc:sldChg>
      <pc:sldChg chg="modSp">
        <pc:chgData name="Tim Solley" userId="6446f77d-77a0-4f03-b509-0612ab43eae7" providerId="ADAL" clId="{833C0D95-4B93-8C4E-B621-3FAF3406ECD1}" dt="2019-03-27T16:01:46.030" v="1369" actId="20577"/>
        <pc:sldMkLst>
          <pc:docMk/>
          <pc:sldMk cId="427929394" sldId="776"/>
        </pc:sldMkLst>
        <pc:spChg chg="mod">
          <ac:chgData name="Tim Solley" userId="6446f77d-77a0-4f03-b509-0612ab43eae7" providerId="ADAL" clId="{833C0D95-4B93-8C4E-B621-3FAF3406ECD1}" dt="2019-03-27T16:01:46.030" v="1369" actId="20577"/>
          <ac:spMkLst>
            <pc:docMk/>
            <pc:sldMk cId="427929394" sldId="776"/>
            <ac:spMk id="4" creationId="{2155A478-4583-2147-AD91-499CD48BC61C}"/>
          </ac:spMkLst>
        </pc:spChg>
        <pc:spChg chg="mod">
          <ac:chgData name="Tim Solley" userId="6446f77d-77a0-4f03-b509-0612ab43eae7" providerId="ADAL" clId="{833C0D95-4B93-8C4E-B621-3FAF3406ECD1}" dt="2019-03-27T16:00:44.949" v="1244" actId="20577"/>
          <ac:spMkLst>
            <pc:docMk/>
            <pc:sldMk cId="427929394" sldId="776"/>
            <ac:spMk id="12" creationId="{0124313A-91DC-3240-9A34-921CC845B19A}"/>
          </ac:spMkLst>
        </pc:spChg>
      </pc:sldChg>
      <pc:sldChg chg="modSp">
        <pc:chgData name="Tim Solley" userId="6446f77d-77a0-4f03-b509-0612ab43eae7" providerId="ADAL" clId="{833C0D95-4B93-8C4E-B621-3FAF3406ECD1}" dt="2019-04-08T15:01:42.322" v="3526" actId="20577"/>
        <pc:sldMkLst>
          <pc:docMk/>
          <pc:sldMk cId="1271494841" sldId="782"/>
        </pc:sldMkLst>
        <pc:spChg chg="mod">
          <ac:chgData name="Tim Solley" userId="6446f77d-77a0-4f03-b509-0612ab43eae7" providerId="ADAL" clId="{833C0D95-4B93-8C4E-B621-3FAF3406ECD1}" dt="2019-04-08T15:01:42.322" v="3526" actId="20577"/>
          <ac:spMkLst>
            <pc:docMk/>
            <pc:sldMk cId="1271494841" sldId="782"/>
            <ac:spMk id="4" creationId="{2155A478-4583-2147-AD91-499CD48BC61C}"/>
          </ac:spMkLst>
        </pc:spChg>
      </pc:sldChg>
      <pc:sldChg chg="modSp add">
        <pc:chgData name="Tim Solley" userId="6446f77d-77a0-4f03-b509-0612ab43eae7" providerId="ADAL" clId="{833C0D95-4B93-8C4E-B621-3FAF3406ECD1}" dt="2019-03-27T15:14:13.677" v="66" actId="20577"/>
        <pc:sldMkLst>
          <pc:docMk/>
          <pc:sldMk cId="2161568371" sldId="783"/>
        </pc:sldMkLst>
        <pc:spChg chg="mod">
          <ac:chgData name="Tim Solley" userId="6446f77d-77a0-4f03-b509-0612ab43eae7" providerId="ADAL" clId="{833C0D95-4B93-8C4E-B621-3FAF3406ECD1}" dt="2019-03-27T15:14:13.677" v="66" actId="20577"/>
          <ac:spMkLst>
            <pc:docMk/>
            <pc:sldMk cId="2161568371" sldId="783"/>
            <ac:spMk id="26" creationId="{7F82BBDF-41F9-4C40-A0EC-B48067D59735}"/>
          </ac:spMkLst>
        </pc:spChg>
      </pc:sldChg>
      <pc:sldChg chg="modSp add">
        <pc:chgData name="Tim Solley" userId="6446f77d-77a0-4f03-b509-0612ab43eae7" providerId="ADAL" clId="{833C0D95-4B93-8C4E-B621-3FAF3406ECD1}" dt="2019-03-27T15:16:07.778" v="458" actId="20577"/>
        <pc:sldMkLst>
          <pc:docMk/>
          <pc:sldMk cId="684820079" sldId="784"/>
        </pc:sldMkLst>
        <pc:spChg chg="mod">
          <ac:chgData name="Tim Solley" userId="6446f77d-77a0-4f03-b509-0612ab43eae7" providerId="ADAL" clId="{833C0D95-4B93-8C4E-B621-3FAF3406ECD1}" dt="2019-03-27T15:16:07.778" v="458" actId="20577"/>
          <ac:spMkLst>
            <pc:docMk/>
            <pc:sldMk cId="684820079" sldId="784"/>
            <ac:spMk id="4" creationId="{2155A478-4583-2147-AD91-499CD48BC61C}"/>
          </ac:spMkLst>
        </pc:spChg>
        <pc:spChg chg="mod">
          <ac:chgData name="Tim Solley" userId="6446f77d-77a0-4f03-b509-0612ab43eae7" providerId="ADAL" clId="{833C0D95-4B93-8C4E-B621-3FAF3406ECD1}" dt="2019-03-27T15:14:24.148" v="93" actId="20577"/>
          <ac:spMkLst>
            <pc:docMk/>
            <pc:sldMk cId="684820079" sldId="784"/>
            <ac:spMk id="12" creationId="{0124313A-91DC-3240-9A34-921CC845B19A}"/>
          </ac:spMkLst>
        </pc:spChg>
      </pc:sldChg>
      <pc:sldChg chg="modSp add">
        <pc:chgData name="Tim Solley" userId="6446f77d-77a0-4f03-b509-0612ab43eae7" providerId="ADAL" clId="{833C0D95-4B93-8C4E-B621-3FAF3406ECD1}" dt="2019-03-27T15:22:26.538" v="888" actId="20577"/>
        <pc:sldMkLst>
          <pc:docMk/>
          <pc:sldMk cId="4246385139" sldId="785"/>
        </pc:sldMkLst>
        <pc:spChg chg="mod">
          <ac:chgData name="Tim Solley" userId="6446f77d-77a0-4f03-b509-0612ab43eae7" providerId="ADAL" clId="{833C0D95-4B93-8C4E-B621-3FAF3406ECD1}" dt="2019-03-27T15:22:26.538" v="888" actId="20577"/>
          <ac:spMkLst>
            <pc:docMk/>
            <pc:sldMk cId="4246385139" sldId="785"/>
            <ac:spMk id="4" creationId="{2155A478-4583-2147-AD91-499CD48BC61C}"/>
          </ac:spMkLst>
        </pc:spChg>
        <pc:spChg chg="mod">
          <ac:chgData name="Tim Solley" userId="6446f77d-77a0-4f03-b509-0612ab43eae7" providerId="ADAL" clId="{833C0D95-4B93-8C4E-B621-3FAF3406ECD1}" dt="2019-03-27T15:17:38.418" v="483" actId="14100"/>
          <ac:spMkLst>
            <pc:docMk/>
            <pc:sldMk cId="4246385139" sldId="785"/>
            <ac:spMk id="12" creationId="{0124313A-91DC-3240-9A34-921CC845B19A}"/>
          </ac:spMkLst>
        </pc:spChg>
      </pc:sldChg>
      <pc:sldChg chg="modSp add">
        <pc:chgData name="Tim Solley" userId="6446f77d-77a0-4f03-b509-0612ab43eae7" providerId="ADAL" clId="{833C0D95-4B93-8C4E-B621-3FAF3406ECD1}" dt="2019-03-27T15:58:32.953" v="1225" actId="20577"/>
        <pc:sldMkLst>
          <pc:docMk/>
          <pc:sldMk cId="3686505790" sldId="786"/>
        </pc:sldMkLst>
        <pc:spChg chg="mod">
          <ac:chgData name="Tim Solley" userId="6446f77d-77a0-4f03-b509-0612ab43eae7" providerId="ADAL" clId="{833C0D95-4B93-8C4E-B621-3FAF3406ECD1}" dt="2019-03-27T15:58:32.953" v="1225" actId="20577"/>
          <ac:spMkLst>
            <pc:docMk/>
            <pc:sldMk cId="3686505790" sldId="786"/>
            <ac:spMk id="4" creationId="{2155A478-4583-2147-AD91-499CD48BC61C}"/>
          </ac:spMkLst>
        </pc:spChg>
        <pc:spChg chg="mod">
          <ac:chgData name="Tim Solley" userId="6446f77d-77a0-4f03-b509-0612ab43eae7" providerId="ADAL" clId="{833C0D95-4B93-8C4E-B621-3FAF3406ECD1}" dt="2019-03-27T15:53:21.383" v="906" actId="20577"/>
          <ac:spMkLst>
            <pc:docMk/>
            <pc:sldMk cId="3686505790" sldId="786"/>
            <ac:spMk id="12" creationId="{0124313A-91DC-3240-9A34-921CC845B19A}"/>
          </ac:spMkLst>
        </pc:spChg>
      </pc:sldChg>
      <pc:sldChg chg="add">
        <pc:chgData name="Tim Solley" userId="6446f77d-77a0-4f03-b509-0612ab43eae7" providerId="ADAL" clId="{833C0D95-4B93-8C4E-B621-3FAF3406ECD1}" dt="2019-03-27T15:59:47.094" v="1226"/>
        <pc:sldMkLst>
          <pc:docMk/>
          <pc:sldMk cId="970348640" sldId="787"/>
        </pc:sldMkLst>
      </pc:sldChg>
      <pc:sldChg chg="modSp add">
        <pc:chgData name="Tim Solley" userId="6446f77d-77a0-4f03-b509-0612ab43eae7" providerId="ADAL" clId="{833C0D95-4B93-8C4E-B621-3FAF3406ECD1}" dt="2019-03-27T16:03:55.836" v="1396" actId="20577"/>
        <pc:sldMkLst>
          <pc:docMk/>
          <pc:sldMk cId="855380318" sldId="788"/>
        </pc:sldMkLst>
        <pc:spChg chg="mod">
          <ac:chgData name="Tim Solley" userId="6446f77d-77a0-4f03-b509-0612ab43eae7" providerId="ADAL" clId="{833C0D95-4B93-8C4E-B621-3FAF3406ECD1}" dt="2019-03-27T16:03:55.836" v="1396" actId="20577"/>
          <ac:spMkLst>
            <pc:docMk/>
            <pc:sldMk cId="855380318" sldId="788"/>
            <ac:spMk id="2" creationId="{00000000-0000-0000-0000-000000000000}"/>
          </ac:spMkLst>
        </pc:spChg>
      </pc:sldChg>
      <pc:sldChg chg="modSp add">
        <pc:chgData name="Tim Solley" userId="6446f77d-77a0-4f03-b509-0612ab43eae7" providerId="ADAL" clId="{833C0D95-4B93-8C4E-B621-3FAF3406ECD1}" dt="2019-03-27T16:33:42.294" v="1824" actId="20577"/>
        <pc:sldMkLst>
          <pc:docMk/>
          <pc:sldMk cId="2503968904" sldId="789"/>
        </pc:sldMkLst>
        <pc:spChg chg="mod">
          <ac:chgData name="Tim Solley" userId="6446f77d-77a0-4f03-b509-0612ab43eae7" providerId="ADAL" clId="{833C0D95-4B93-8C4E-B621-3FAF3406ECD1}" dt="2019-03-27T16:33:42.294" v="1824" actId="20577"/>
          <ac:spMkLst>
            <pc:docMk/>
            <pc:sldMk cId="2503968904" sldId="789"/>
            <ac:spMk id="4" creationId="{2155A478-4583-2147-AD91-499CD48BC61C}"/>
          </ac:spMkLst>
        </pc:spChg>
        <pc:spChg chg="mod">
          <ac:chgData name="Tim Solley" userId="6446f77d-77a0-4f03-b509-0612ab43eae7" providerId="ADAL" clId="{833C0D95-4B93-8C4E-B621-3FAF3406ECD1}" dt="2019-03-27T16:04:08.356" v="1402" actId="20577"/>
          <ac:spMkLst>
            <pc:docMk/>
            <pc:sldMk cId="2503968904" sldId="789"/>
            <ac:spMk id="12" creationId="{0124313A-91DC-3240-9A34-921CC845B19A}"/>
          </ac:spMkLst>
        </pc:spChg>
      </pc:sldChg>
      <pc:sldChg chg="modSp add">
        <pc:chgData name="Tim Solley" userId="6446f77d-77a0-4f03-b509-0612ab43eae7" providerId="ADAL" clId="{833C0D95-4B93-8C4E-B621-3FAF3406ECD1}" dt="2019-03-27T16:34:22.597" v="1899" actId="404"/>
        <pc:sldMkLst>
          <pc:docMk/>
          <pc:sldMk cId="3922759224" sldId="790"/>
        </pc:sldMkLst>
        <pc:spChg chg="mod">
          <ac:chgData name="Tim Solley" userId="6446f77d-77a0-4f03-b509-0612ab43eae7" providerId="ADAL" clId="{833C0D95-4B93-8C4E-B621-3FAF3406ECD1}" dt="2019-03-27T16:34:22.597" v="1899" actId="404"/>
          <ac:spMkLst>
            <pc:docMk/>
            <pc:sldMk cId="3922759224" sldId="790"/>
            <ac:spMk id="4" creationId="{2155A478-4583-2147-AD91-499CD48BC61C}"/>
          </ac:spMkLst>
        </pc:spChg>
      </pc:sldChg>
      <pc:sldChg chg="modSp add">
        <pc:chgData name="Tim Solley" userId="6446f77d-77a0-4f03-b509-0612ab43eae7" providerId="ADAL" clId="{833C0D95-4B93-8C4E-B621-3FAF3406ECD1}" dt="2019-04-05T17:01:15.486" v="2826" actId="20577"/>
        <pc:sldMkLst>
          <pc:docMk/>
          <pc:sldMk cId="3925544467" sldId="791"/>
        </pc:sldMkLst>
        <pc:spChg chg="mod">
          <ac:chgData name="Tim Solley" userId="6446f77d-77a0-4f03-b509-0612ab43eae7" providerId="ADAL" clId="{833C0D95-4B93-8C4E-B621-3FAF3406ECD1}" dt="2019-04-05T17:01:15.486" v="2826" actId="20577"/>
          <ac:spMkLst>
            <pc:docMk/>
            <pc:sldMk cId="3925544467" sldId="791"/>
            <ac:spMk id="4" creationId="{2155A478-4583-2147-AD91-499CD48BC61C}"/>
          </ac:spMkLst>
        </pc:spChg>
      </pc:sldChg>
      <pc:sldChg chg="add">
        <pc:chgData name="Tim Solley" userId="6446f77d-77a0-4f03-b509-0612ab43eae7" providerId="ADAL" clId="{833C0D95-4B93-8C4E-B621-3FAF3406ECD1}" dt="2019-04-05T17:00:43.862" v="2810"/>
        <pc:sldMkLst>
          <pc:docMk/>
          <pc:sldMk cId="1120094747" sldId="792"/>
        </pc:sldMkLst>
      </pc:sldChg>
      <pc:sldChg chg="addSp modSp add">
        <pc:chgData name="Tim Solley" userId="6446f77d-77a0-4f03-b509-0612ab43eae7" providerId="ADAL" clId="{833C0D95-4B93-8C4E-B621-3FAF3406ECD1}" dt="2019-04-05T17:05:03.229" v="3171" actId="20577"/>
        <pc:sldMkLst>
          <pc:docMk/>
          <pc:sldMk cId="2752168811" sldId="793"/>
        </pc:sldMkLst>
        <pc:spChg chg="add mod">
          <ac:chgData name="Tim Solley" userId="6446f77d-77a0-4f03-b509-0612ab43eae7" providerId="ADAL" clId="{833C0D95-4B93-8C4E-B621-3FAF3406ECD1}" dt="2019-04-05T17:05:03.229" v="3171" actId="20577"/>
          <ac:spMkLst>
            <pc:docMk/>
            <pc:sldMk cId="2752168811" sldId="793"/>
            <ac:spMk id="2" creationId="{8261E1B9-9624-8D4B-8372-C7376EDCFDAC}"/>
          </ac:spMkLst>
        </pc:spChg>
      </pc:sldChg>
      <pc:sldChg chg="delSp modSp add delAnim">
        <pc:chgData name="Tim Solley" userId="6446f77d-77a0-4f03-b509-0612ab43eae7" providerId="ADAL" clId="{833C0D95-4B93-8C4E-B621-3FAF3406ECD1}" dt="2019-04-05T20:38:12.093" v="3259" actId="20577"/>
        <pc:sldMkLst>
          <pc:docMk/>
          <pc:sldMk cId="392171078" sldId="794"/>
        </pc:sldMkLst>
        <pc:spChg chg="mod">
          <ac:chgData name="Tim Solley" userId="6446f77d-77a0-4f03-b509-0612ab43eae7" providerId="ADAL" clId="{833C0D95-4B93-8C4E-B621-3FAF3406ECD1}" dt="2019-04-05T20:35:49.980" v="3195" actId="20577"/>
          <ac:spMkLst>
            <pc:docMk/>
            <pc:sldMk cId="392171078" sldId="794"/>
            <ac:spMk id="10" creationId="{00000000-0000-0000-0000-000000000000}"/>
          </ac:spMkLst>
        </pc:spChg>
        <pc:spChg chg="mod">
          <ac:chgData name="Tim Solley" userId="6446f77d-77a0-4f03-b509-0612ab43eae7" providerId="ADAL" clId="{833C0D95-4B93-8C4E-B621-3FAF3406ECD1}" dt="2019-04-05T20:38:12.093" v="3259" actId="20577"/>
          <ac:spMkLst>
            <pc:docMk/>
            <pc:sldMk cId="392171078" sldId="794"/>
            <ac:spMk id="14" creationId="{00000000-0000-0000-0000-000000000000}"/>
          </ac:spMkLst>
        </pc:spChg>
        <pc:spChg chg="topLvl">
          <ac:chgData name="Tim Solley" userId="6446f77d-77a0-4f03-b509-0612ab43eae7" providerId="ADAL" clId="{833C0D95-4B93-8C4E-B621-3FAF3406ECD1}" dt="2019-04-05T20:36:18.380" v="3253" actId="478"/>
          <ac:spMkLst>
            <pc:docMk/>
            <pc:sldMk cId="392171078" sldId="794"/>
            <ac:spMk id="17" creationId="{00000000-0000-0000-0000-000000000000}"/>
          </ac:spMkLst>
        </pc:spChg>
        <pc:spChg chg="del mod">
          <ac:chgData name="Tim Solley" userId="6446f77d-77a0-4f03-b509-0612ab43eae7" providerId="ADAL" clId="{833C0D95-4B93-8C4E-B621-3FAF3406ECD1}" dt="2019-04-05T20:36:12.529" v="3252" actId="478"/>
          <ac:spMkLst>
            <pc:docMk/>
            <pc:sldMk cId="392171078" sldId="794"/>
            <ac:spMk id="18" creationId="{00000000-0000-0000-0000-000000000000}"/>
          </ac:spMkLst>
        </pc:spChg>
        <pc:spChg chg="del topLvl">
          <ac:chgData name="Tim Solley" userId="6446f77d-77a0-4f03-b509-0612ab43eae7" providerId="ADAL" clId="{833C0D95-4B93-8C4E-B621-3FAF3406ECD1}" dt="2019-04-05T20:36:18.380" v="3253" actId="478"/>
          <ac:spMkLst>
            <pc:docMk/>
            <pc:sldMk cId="392171078" sldId="794"/>
            <ac:spMk id="19" creationId="{00000000-0000-0000-0000-000000000000}"/>
          </ac:spMkLst>
        </pc:spChg>
        <pc:spChg chg="del">
          <ac:chgData name="Tim Solley" userId="6446f77d-77a0-4f03-b509-0612ab43eae7" providerId="ADAL" clId="{833C0D95-4B93-8C4E-B621-3FAF3406ECD1}" dt="2019-04-05T20:36:21.312" v="3254" actId="478"/>
          <ac:spMkLst>
            <pc:docMk/>
            <pc:sldMk cId="392171078" sldId="794"/>
            <ac:spMk id="20" creationId="{C5615F7A-1022-EE48-AC54-B7FEC892EE7B}"/>
          </ac:spMkLst>
        </pc:spChg>
        <pc:grpChg chg="del">
          <ac:chgData name="Tim Solley" userId="6446f77d-77a0-4f03-b509-0612ab43eae7" providerId="ADAL" clId="{833C0D95-4B93-8C4E-B621-3FAF3406ECD1}" dt="2019-04-05T20:36:18.380" v="3253" actId="478"/>
          <ac:grpSpMkLst>
            <pc:docMk/>
            <pc:sldMk cId="392171078" sldId="794"/>
            <ac:grpSpMk id="16" creationId="{00000000-0000-0000-0000-000000000000}"/>
          </ac:grpSpMkLst>
        </pc:grpChg>
      </pc:sldChg>
      <pc:sldChg chg="modSp add">
        <pc:chgData name="Tim Solley" userId="6446f77d-77a0-4f03-b509-0612ab43eae7" providerId="ADAL" clId="{833C0D95-4B93-8C4E-B621-3FAF3406ECD1}" dt="2019-04-08T14:57:13.784" v="3274" actId="20577"/>
        <pc:sldMkLst>
          <pc:docMk/>
          <pc:sldMk cId="3303031391" sldId="795"/>
        </pc:sldMkLst>
        <pc:spChg chg="mod">
          <ac:chgData name="Tim Solley" userId="6446f77d-77a0-4f03-b509-0612ab43eae7" providerId="ADAL" clId="{833C0D95-4B93-8C4E-B621-3FAF3406ECD1}" dt="2019-04-08T14:57:13.784" v="3274" actId="20577"/>
          <ac:spMkLst>
            <pc:docMk/>
            <pc:sldMk cId="3303031391" sldId="795"/>
            <ac:spMk id="26" creationId="{7F82BBDF-41F9-4C40-A0EC-B48067D59735}"/>
          </ac:spMkLst>
        </pc:spChg>
      </pc:sldChg>
    </pc:docChg>
  </pc:docChgLst>
</pc:chgInfo>
</file>

<file path=ppt/media/image1.jp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3.png>
</file>

<file path=ppt/media/image4.jpe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C7B5E8-5650-4264-A661-2CC42BB409CD}" type="datetimeFigureOut">
              <a:rPr lang="en-US" smtClean="0"/>
              <a:t>7/16/19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518FD0-00C4-4B18-9A95-4A7110BFB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257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b="1">
                <a:solidFill>
                  <a:srgbClr val="FF0000"/>
                </a:solidFill>
              </a:rPr>
              <a:t>Attention!</a:t>
            </a:r>
          </a:p>
          <a:p>
            <a:endParaRPr lang="en-US" sz="1600" b="0">
              <a:solidFill>
                <a:srgbClr val="FF0000"/>
              </a:solidFill>
            </a:endParaRPr>
          </a:p>
          <a:p>
            <a:r>
              <a:rPr lang="en-US" sz="1600" b="0">
                <a:solidFill>
                  <a:srgbClr val="FF0000"/>
                </a:solidFill>
              </a:rPr>
              <a:t>Before you open this template be sure what you have the following fonts installed:</a:t>
            </a:r>
          </a:p>
          <a:p>
            <a:pPr fontAlgn="base"/>
            <a:endParaRPr lang="en-US" sz="1200" b="1" kern="1200" cap="all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Bebas Neue</a:t>
            </a: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u="sng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http://www.fontsquirrel.com/fonts/bebas-NEUE</a:t>
            </a:r>
          </a:p>
          <a:p>
            <a:pPr fontAlgn="base"/>
            <a:endParaRPr lang="en-US" sz="1200" b="1" u="sng" kern="1200" cap="none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Aller</a:t>
            </a: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u="sng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http://www.fontsquirrel.com/fonts/Aller</a:t>
            </a:r>
          </a:p>
          <a:p>
            <a:pPr fontAlgn="base"/>
            <a:endParaRPr lang="en-US" sz="1200" b="1" u="sng" kern="1200" cap="none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Icon Sets Font:</a:t>
            </a:r>
          </a:p>
          <a:p>
            <a:pPr fontAlgn="base"/>
            <a:r>
              <a:rPr lang="en-US" sz="1200" b="1" u="sng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http://www.webhostinghub.com/glyphs/</a:t>
            </a:r>
          </a:p>
          <a:p>
            <a:pPr fontAlgn="base"/>
            <a:endParaRPr lang="en-US" sz="1200" u="sng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u="non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fonts are permitted free use in commercial projects.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4ABB26-51B0-A742-8663-37118EE8163C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3689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b="1">
                <a:solidFill>
                  <a:srgbClr val="FF0000"/>
                </a:solidFill>
              </a:rPr>
              <a:t>Attention!</a:t>
            </a:r>
          </a:p>
          <a:p>
            <a:endParaRPr lang="en-US" sz="1600" b="0">
              <a:solidFill>
                <a:srgbClr val="FF0000"/>
              </a:solidFill>
            </a:endParaRPr>
          </a:p>
          <a:p>
            <a:r>
              <a:rPr lang="en-US" sz="1600" b="0">
                <a:solidFill>
                  <a:srgbClr val="FF0000"/>
                </a:solidFill>
              </a:rPr>
              <a:t>Before you open this template be sure what you have the following fonts installed:</a:t>
            </a:r>
          </a:p>
          <a:p>
            <a:pPr fontAlgn="base"/>
            <a:endParaRPr lang="en-US" sz="1200" b="1" kern="1200" cap="all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Bebas Neue</a:t>
            </a: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u="sng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http://www.fontsquirrel.com/fonts/bebas-NEUE</a:t>
            </a:r>
          </a:p>
          <a:p>
            <a:pPr fontAlgn="base"/>
            <a:endParaRPr lang="en-US" sz="1200" b="1" u="sng" kern="1200" cap="none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Aller</a:t>
            </a: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u="sng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http://www.fontsquirrel.com/fonts/Aller</a:t>
            </a:r>
          </a:p>
          <a:p>
            <a:pPr fontAlgn="base"/>
            <a:endParaRPr lang="en-US" sz="1200" b="1" u="sng" kern="1200" cap="none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Icon Sets Font:</a:t>
            </a:r>
          </a:p>
          <a:p>
            <a:pPr fontAlgn="base"/>
            <a:r>
              <a:rPr lang="en-US" sz="1200" b="1" u="sng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http://www.webhostinghub.com/glyphs/</a:t>
            </a:r>
          </a:p>
          <a:p>
            <a:pPr fontAlgn="base"/>
            <a:endParaRPr lang="en-US" sz="1200" u="sng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u="non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fonts are permitted free use in commercial projects.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4ABB26-51B0-A742-8663-37118EE8163C}" type="slidenum">
              <a:rPr lang="en-US" smtClean="0">
                <a:solidFill>
                  <a:prstClr val="black"/>
                </a:solidFill>
              </a:rPr>
              <a:pPr/>
              <a:t>41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258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luencer - With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5"/>
          <p:cNvSpPr>
            <a:spLocks noGrp="1"/>
          </p:cNvSpPr>
          <p:nvPr>
            <p:ph type="body" sz="quarter" idx="10"/>
          </p:nvPr>
        </p:nvSpPr>
        <p:spPr>
          <a:xfrm>
            <a:off x="3815934" y="990600"/>
            <a:ext cx="4495800" cy="381000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476011" y="381000"/>
            <a:ext cx="11175647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4916211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luencer - No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476011" y="381000"/>
            <a:ext cx="11175647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5"/>
          <p:cNvSpPr>
            <a:spLocks noGrp="1"/>
          </p:cNvSpPr>
          <p:nvPr>
            <p:ph type="body" sz="quarter" idx="10"/>
          </p:nvPr>
        </p:nvSpPr>
        <p:spPr>
          <a:xfrm>
            <a:off x="3815934" y="990600"/>
            <a:ext cx="4495800" cy="381000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218177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tx1">
                <a:lumMod val="75000"/>
                <a:lumOff val="25000"/>
              </a:schemeClr>
            </a:gs>
            <a:gs pos="74000">
              <a:schemeClr val="tx1"/>
            </a:gs>
            <a:gs pos="83000">
              <a:schemeClr val="tx1"/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Placeholder 1"/>
          <p:cNvSpPr>
            <a:spLocks noGrp="1"/>
          </p:cNvSpPr>
          <p:nvPr userDrawn="1">
            <p:ph type="title"/>
          </p:nvPr>
        </p:nvSpPr>
        <p:spPr>
          <a:xfrm>
            <a:off x="476011" y="381000"/>
            <a:ext cx="11175647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65116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transition spd="slow">
    <p:wipe/>
  </p:transition>
  <p:hf hdr="0" ftr="0" dt="0"/>
  <p:txStyles>
    <p:titleStyle>
      <a:lvl1pPr algn="ctr" defTabSz="457200" rtl="0" eaLnBrk="1" latinLnBrk="0" hangingPunct="1">
        <a:spcBef>
          <a:spcPct val="0"/>
        </a:spcBef>
        <a:buNone/>
        <a:defRPr sz="5400" kern="1200">
          <a:solidFill>
            <a:srgbClr val="018CCF"/>
          </a:solidFill>
          <a:latin typeface="Bebas Neue" panose="020B0606020202050201" pitchFamily="34" charset="0"/>
          <a:ea typeface="+mj-ea"/>
          <a:cs typeface="+mj-cs"/>
        </a:defRPr>
      </a:lvl1pPr>
    </p:titleStyle>
    <p:bodyStyle>
      <a:lvl1pPr marL="0" marR="0" indent="0" algn="ctr" defTabSz="45720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kern="1200">
          <a:solidFill>
            <a:schemeClr val="bg1">
              <a:lumMod val="75000"/>
            </a:schemeClr>
          </a:solidFill>
          <a:latin typeface="Bebas Neue" panose="020B0606020202050201" pitchFamily="34" charset="0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tx1">
                <a:lumMod val="75000"/>
                <a:lumOff val="25000"/>
              </a:schemeClr>
            </a:gs>
            <a:gs pos="74000">
              <a:schemeClr val="tx1"/>
            </a:gs>
            <a:gs pos="83000">
              <a:schemeClr val="tx1"/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476011" y="381000"/>
            <a:ext cx="11175647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69092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transition spd="slow">
    <p:wipe/>
  </p:transition>
  <p:hf hdr="0" ftr="0" dt="0"/>
  <p:txStyles>
    <p:titleStyle>
      <a:lvl1pPr algn="ctr" defTabSz="457200" rtl="0" eaLnBrk="1" latinLnBrk="0" hangingPunct="1">
        <a:spcBef>
          <a:spcPct val="0"/>
        </a:spcBef>
        <a:buNone/>
        <a:defRPr sz="5400" kern="1200">
          <a:solidFill>
            <a:srgbClr val="018CCF"/>
          </a:solidFill>
          <a:latin typeface="Bebas Neue" panose="020B0606020202050201" pitchFamily="34" charset="0"/>
          <a:ea typeface="+mj-ea"/>
          <a:cs typeface="+mj-cs"/>
        </a:defRPr>
      </a:lvl1pPr>
    </p:titleStyle>
    <p:bodyStyle>
      <a:lvl1pPr marL="0" marR="0" indent="0" algn="ctr" defTabSz="45720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kern="1200">
          <a:solidFill>
            <a:schemeClr val="bg1">
              <a:lumMod val="75000"/>
            </a:schemeClr>
          </a:solidFill>
          <a:latin typeface="Bebas Neue" panose="020B0606020202050201" pitchFamily="34" charset="0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emf"/><Relationship Id="rId7" Type="http://schemas.openxmlformats.org/officeDocument/2006/relationships/image" Target="../media/image1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image" Target="../media/image20.svg"/><Relationship Id="rId5" Type="http://schemas.openxmlformats.org/officeDocument/2006/relationships/image" Target="../media/image14.sv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" t="4571" b="1122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AutoShape 30"/>
          <p:cNvSpPr>
            <a:spLocks/>
          </p:cNvSpPr>
          <p:nvPr/>
        </p:nvSpPr>
        <p:spPr bwMode="auto">
          <a:xfrm>
            <a:off x="-1" y="0"/>
            <a:ext cx="12206689" cy="68580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  <a:effectLst/>
          <a:extLst/>
        </p:spPr>
        <p:txBody>
          <a:bodyPr lIns="45719" tIns="45719" rIns="45719" bIns="45719" anchor="ctr"/>
          <a:lstStyle/>
          <a:p>
            <a:endParaRPr lang="es-ES">
              <a:solidFill>
                <a:prstClr val="white"/>
              </a:solidFill>
              <a:latin typeface="Roboto Light"/>
              <a:cs typeface="Lato" charset="0"/>
            </a:endParaRPr>
          </a:p>
        </p:txBody>
      </p:sp>
      <p:sp>
        <p:nvSpPr>
          <p:cNvPr id="68" name="Freeform 67"/>
          <p:cNvSpPr/>
          <p:nvPr/>
        </p:nvSpPr>
        <p:spPr>
          <a:xfrm>
            <a:off x="4921575" y="1355492"/>
            <a:ext cx="2667000" cy="2667000"/>
          </a:xfrm>
          <a:custGeom>
            <a:avLst/>
            <a:gdLst>
              <a:gd name="connsiteX0" fmla="*/ 2529043 w 2667000"/>
              <a:gd name="connsiteY0" fmla="*/ 747131 h 2667000"/>
              <a:gd name="connsiteX1" fmla="*/ 2574505 w 2667000"/>
              <a:gd name="connsiteY1" fmla="*/ 844539 h 2667000"/>
              <a:gd name="connsiteX2" fmla="*/ 2667000 w 2667000"/>
              <a:gd name="connsiteY2" fmla="*/ 1333500 h 2667000"/>
              <a:gd name="connsiteX3" fmla="*/ 1333500 w 2667000"/>
              <a:gd name="connsiteY3" fmla="*/ 2667000 h 2667000"/>
              <a:gd name="connsiteX4" fmla="*/ 697875 w 2667000"/>
              <a:gd name="connsiteY4" fmla="*/ 2506054 h 2667000"/>
              <a:gd name="connsiteX5" fmla="*/ 649891 w 2667000"/>
              <a:gd name="connsiteY5" fmla="*/ 2476902 h 2667000"/>
              <a:gd name="connsiteX6" fmla="*/ 701613 w 2667000"/>
              <a:gd name="connsiteY6" fmla="*/ 2391753 h 2667000"/>
              <a:gd name="connsiteX7" fmla="*/ 745412 w 2667000"/>
              <a:gd name="connsiteY7" fmla="*/ 2418362 h 2667000"/>
              <a:gd name="connsiteX8" fmla="*/ 1333500 w 2667000"/>
              <a:gd name="connsiteY8" fmla="*/ 2567271 h 2667000"/>
              <a:gd name="connsiteX9" fmla="*/ 2567271 w 2667000"/>
              <a:gd name="connsiteY9" fmla="*/ 1333500 h 2667000"/>
              <a:gd name="connsiteX10" fmla="*/ 2481692 w 2667000"/>
              <a:gd name="connsiteY10" fmla="*/ 881107 h 2667000"/>
              <a:gd name="connsiteX11" fmla="*/ 2466734 w 2667000"/>
              <a:gd name="connsiteY11" fmla="*/ 849056 h 2667000"/>
              <a:gd name="connsiteX12" fmla="*/ 1333500 w 2667000"/>
              <a:gd name="connsiteY12" fmla="*/ 0 h 2667000"/>
              <a:gd name="connsiteX13" fmla="*/ 1822461 w 2667000"/>
              <a:gd name="connsiteY13" fmla="*/ 92496 h 2667000"/>
              <a:gd name="connsiteX14" fmla="*/ 1941266 w 2667000"/>
              <a:gd name="connsiteY14" fmla="*/ 147944 h 2667000"/>
              <a:gd name="connsiteX15" fmla="*/ 1837165 w 2667000"/>
              <a:gd name="connsiteY15" fmla="*/ 209238 h 2667000"/>
              <a:gd name="connsiteX16" fmla="*/ 1785893 w 2667000"/>
              <a:gd name="connsiteY16" fmla="*/ 185308 h 2667000"/>
              <a:gd name="connsiteX17" fmla="*/ 1333500 w 2667000"/>
              <a:gd name="connsiteY17" fmla="*/ 99729 h 2667000"/>
              <a:gd name="connsiteX18" fmla="*/ 99730 w 2667000"/>
              <a:gd name="connsiteY18" fmla="*/ 1333500 h 2667000"/>
              <a:gd name="connsiteX19" fmla="*/ 248639 w 2667000"/>
              <a:gd name="connsiteY19" fmla="*/ 1921589 h 2667000"/>
              <a:gd name="connsiteX20" fmla="*/ 303282 w 2667000"/>
              <a:gd name="connsiteY20" fmla="*/ 2011535 h 2667000"/>
              <a:gd name="connsiteX21" fmla="*/ 217570 w 2667000"/>
              <a:gd name="connsiteY21" fmla="*/ 2062330 h 2667000"/>
              <a:gd name="connsiteX22" fmla="*/ 160947 w 2667000"/>
              <a:gd name="connsiteY22" fmla="*/ 1969125 h 2667000"/>
              <a:gd name="connsiteX23" fmla="*/ 0 w 2667000"/>
              <a:gd name="connsiteY23" fmla="*/ 1333500 h 2667000"/>
              <a:gd name="connsiteX24" fmla="*/ 1333500 w 2667000"/>
              <a:gd name="connsiteY24" fmla="*/ 0 h 266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667000" h="2667000">
                <a:moveTo>
                  <a:pt x="2529043" y="747131"/>
                </a:moveTo>
                <a:lnTo>
                  <a:pt x="2574505" y="844539"/>
                </a:lnTo>
                <a:cubicBezTo>
                  <a:pt x="2634205" y="995939"/>
                  <a:pt x="2667000" y="1160890"/>
                  <a:pt x="2667000" y="1333500"/>
                </a:cubicBezTo>
                <a:cubicBezTo>
                  <a:pt x="2667000" y="2069972"/>
                  <a:pt x="2069972" y="2667000"/>
                  <a:pt x="1333500" y="2667000"/>
                </a:cubicBezTo>
                <a:cubicBezTo>
                  <a:pt x="1103353" y="2667000"/>
                  <a:pt x="886823" y="2608697"/>
                  <a:pt x="697875" y="2506054"/>
                </a:cubicBezTo>
                <a:lnTo>
                  <a:pt x="649891" y="2476902"/>
                </a:lnTo>
                <a:lnTo>
                  <a:pt x="701613" y="2391753"/>
                </a:lnTo>
                <a:lnTo>
                  <a:pt x="745412" y="2418362"/>
                </a:lnTo>
                <a:cubicBezTo>
                  <a:pt x="920229" y="2513327"/>
                  <a:pt x="1120565" y="2567271"/>
                  <a:pt x="1333500" y="2567271"/>
                </a:cubicBezTo>
                <a:cubicBezTo>
                  <a:pt x="2014893" y="2567271"/>
                  <a:pt x="2567271" y="2014893"/>
                  <a:pt x="2567271" y="1333500"/>
                </a:cubicBezTo>
                <a:cubicBezTo>
                  <a:pt x="2567271" y="1173799"/>
                  <a:pt x="2536928" y="1021184"/>
                  <a:pt x="2481692" y="881107"/>
                </a:cubicBezTo>
                <a:lnTo>
                  <a:pt x="2466734" y="849056"/>
                </a:lnTo>
                <a:close/>
                <a:moveTo>
                  <a:pt x="1333500" y="0"/>
                </a:moveTo>
                <a:cubicBezTo>
                  <a:pt x="1506111" y="0"/>
                  <a:pt x="1671061" y="32796"/>
                  <a:pt x="1822461" y="92496"/>
                </a:cubicBezTo>
                <a:lnTo>
                  <a:pt x="1941266" y="147944"/>
                </a:lnTo>
                <a:lnTo>
                  <a:pt x="1837165" y="209238"/>
                </a:lnTo>
                <a:lnTo>
                  <a:pt x="1785893" y="185308"/>
                </a:lnTo>
                <a:cubicBezTo>
                  <a:pt x="1645817" y="130073"/>
                  <a:pt x="1493202" y="99729"/>
                  <a:pt x="1333500" y="99729"/>
                </a:cubicBezTo>
                <a:cubicBezTo>
                  <a:pt x="652107" y="99729"/>
                  <a:pt x="99730" y="652107"/>
                  <a:pt x="99730" y="1333500"/>
                </a:cubicBezTo>
                <a:cubicBezTo>
                  <a:pt x="99730" y="1546436"/>
                  <a:pt x="153673" y="1746772"/>
                  <a:pt x="248639" y="1921589"/>
                </a:cubicBezTo>
                <a:lnTo>
                  <a:pt x="303282" y="2011535"/>
                </a:lnTo>
                <a:lnTo>
                  <a:pt x="217570" y="2062330"/>
                </a:lnTo>
                <a:lnTo>
                  <a:pt x="160947" y="1969125"/>
                </a:lnTo>
                <a:cubicBezTo>
                  <a:pt x="58304" y="1780177"/>
                  <a:pt x="0" y="1563648"/>
                  <a:pt x="0" y="1333500"/>
                </a:cubicBezTo>
                <a:cubicBezTo>
                  <a:pt x="0" y="597029"/>
                  <a:pt x="597029" y="0"/>
                  <a:pt x="1333500" y="0"/>
                </a:cubicBezTo>
                <a:close/>
              </a:path>
            </a:pathLst>
          </a:custGeom>
          <a:solidFill>
            <a:srgbClr val="9A9A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3086" name="TextBox 3085"/>
          <p:cNvSpPr txBox="1"/>
          <p:nvPr/>
        </p:nvSpPr>
        <p:spPr>
          <a:xfrm>
            <a:off x="14688" y="419477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6600" dirty="0" err="1">
                <a:solidFill>
                  <a:prstClr val="white"/>
                </a:solidFill>
                <a:latin typeface="Bebas Neue" panose="020B0606020202050201" pitchFamily="34" charset="0"/>
              </a:rPr>
              <a:t>kubernetes</a:t>
            </a:r>
            <a:r>
              <a:rPr lang="en-US" sz="6600" dirty="0">
                <a:solidFill>
                  <a:prstClr val="white"/>
                </a:solidFill>
                <a:latin typeface="Bebas Neue" panose="020B0606020202050201" pitchFamily="34" charset="0"/>
              </a:rPr>
              <a:t> </a:t>
            </a:r>
            <a:r>
              <a:rPr lang="en-US" sz="6600" dirty="0">
                <a:solidFill>
                  <a:schemeClr val="accent3"/>
                </a:solidFill>
                <a:latin typeface="Bebas Neue" panose="020B0606020202050201" pitchFamily="34" charset="0"/>
              </a:rPr>
              <a:t>fundamentals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36B168-86CF-3C4F-8D7A-D9975D36D8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325" y="1787292"/>
            <a:ext cx="20955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40254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308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-1" y="0"/>
            <a:ext cx="12206689" cy="3390315"/>
            <a:chOff x="-1" y="0"/>
            <a:chExt cx="12206689" cy="3390315"/>
          </a:xfrm>
        </p:grpSpPr>
        <p:pic>
          <p:nvPicPr>
            <p:cNvPr id="9" name="Picture 8" descr="https://images.unsplash.com/photo-1428677361686-f9d23be145c9?fit=crop&amp;fm=jpg&amp;h=1000&amp;ixjsv=2.0.0&amp;ixlib=rb-0.3.5&amp;q=80&amp;w=1925"/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214" b="48190"/>
            <a:stretch/>
          </p:blipFill>
          <p:spPr bwMode="auto">
            <a:xfrm>
              <a:off x="0" y="1"/>
              <a:ext cx="12192000" cy="3390314"/>
            </a:xfrm>
            <a:custGeom>
              <a:avLst/>
              <a:gdLst>
                <a:gd name="connsiteX0" fmla="*/ 0 w 12192000"/>
                <a:gd name="connsiteY0" fmla="*/ 0 h 6543811"/>
                <a:gd name="connsiteX1" fmla="*/ 12192000 w 12192000"/>
                <a:gd name="connsiteY1" fmla="*/ 0 h 6543811"/>
                <a:gd name="connsiteX2" fmla="*/ 12192000 w 12192000"/>
                <a:gd name="connsiteY2" fmla="*/ 6543811 h 6543811"/>
                <a:gd name="connsiteX3" fmla="*/ 0 w 12192000"/>
                <a:gd name="connsiteY3" fmla="*/ 6543811 h 654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543811">
                  <a:moveTo>
                    <a:pt x="0" y="0"/>
                  </a:moveTo>
                  <a:lnTo>
                    <a:pt x="12192000" y="0"/>
                  </a:lnTo>
                  <a:lnTo>
                    <a:pt x="12192000" y="6543811"/>
                  </a:lnTo>
                  <a:lnTo>
                    <a:pt x="0" y="6543811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3" name="Group 22"/>
            <p:cNvGrpSpPr/>
            <p:nvPr/>
          </p:nvGrpSpPr>
          <p:grpSpPr>
            <a:xfrm>
              <a:off x="-1" y="0"/>
              <a:ext cx="12206689" cy="3390315"/>
              <a:chOff x="-1" y="0"/>
              <a:chExt cx="12206689" cy="3390315"/>
            </a:xfrm>
          </p:grpSpPr>
          <p:sp>
            <p:nvSpPr>
              <p:cNvPr id="10" name="AutoShape 30"/>
              <p:cNvSpPr>
                <a:spLocks/>
              </p:cNvSpPr>
              <p:nvPr/>
            </p:nvSpPr>
            <p:spPr bwMode="auto">
              <a:xfrm>
                <a:off x="-1" y="0"/>
                <a:ext cx="12206689" cy="339031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599"/>
                    </a:lnTo>
                    <a:lnTo>
                      <a:pt x="0" y="21599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  <a:alpha val="59000"/>
                </a:schemeClr>
              </a:solidFill>
              <a:ln>
                <a:noFill/>
              </a:ln>
              <a:effectLst/>
              <a:extLst/>
            </p:spPr>
            <p:txBody>
              <a:bodyPr lIns="45719" tIns="45719" rIns="45719" bIns="45719" anchor="ctr"/>
              <a:lstStyle/>
              <a:p>
                <a:endParaRPr lang="es-ES">
                  <a:solidFill>
                    <a:prstClr val="white"/>
                  </a:solidFill>
                  <a:latin typeface="Roboto Light"/>
                  <a:cs typeface="Lato" charset="0"/>
                </a:endParaRPr>
              </a:p>
            </p:txBody>
          </p:sp>
          <p:cxnSp>
            <p:nvCxnSpPr>
              <p:cNvPr id="4" name="Straight Connector 3"/>
              <p:cNvCxnSpPr>
                <a:stCxn id="9" idx="3"/>
                <a:endCxn id="9" idx="2"/>
              </p:cNvCxnSpPr>
              <p:nvPr/>
            </p:nvCxnSpPr>
            <p:spPr>
              <a:xfrm>
                <a:off x="0" y="3390315"/>
                <a:ext cx="12192000" cy="0"/>
              </a:xfrm>
              <a:prstGeom prst="line">
                <a:avLst/>
              </a:prstGeom>
              <a:ln w="76200">
                <a:solidFill>
                  <a:srgbClr val="018CCF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Title 1">
            <a:extLst>
              <a:ext uri="{FF2B5EF4-FFF2-40B4-BE49-F238E27FC236}">
                <a16:creationId xmlns:a16="http://schemas.microsoft.com/office/drawing/2014/main" id="{7F82BBDF-41F9-4C40-A0EC-B48067D59735}"/>
              </a:ext>
            </a:extLst>
          </p:cNvPr>
          <p:cNvSpPr txBox="1">
            <a:spLocks/>
          </p:cNvSpPr>
          <p:nvPr/>
        </p:nvSpPr>
        <p:spPr>
          <a:xfrm>
            <a:off x="449949" y="3015112"/>
            <a:ext cx="11175647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rgbClr val="018CCF"/>
                </a:solidFill>
                <a:latin typeface="Bebas Neue" panose="020B0606020202050201" pitchFamily="34" charset="0"/>
                <a:ea typeface="+mj-ea"/>
                <a:cs typeface="+mj-cs"/>
              </a:defRPr>
            </a:lvl1pPr>
          </a:lstStyle>
          <a:p>
            <a:r>
              <a:rPr lang="en-US" sz="9600" dirty="0">
                <a:solidFill>
                  <a:prstClr val="white"/>
                </a:solidFill>
              </a:rPr>
              <a:t>Docker and the</a:t>
            </a:r>
          </a:p>
          <a:p>
            <a:endParaRPr lang="en-US" sz="9600" dirty="0">
              <a:solidFill>
                <a:prstClr val="white"/>
              </a:solidFill>
            </a:endParaRPr>
          </a:p>
          <a:p>
            <a:r>
              <a:rPr lang="en-US" sz="9600" dirty="0">
                <a:solidFill>
                  <a:prstClr val="white"/>
                </a:solidFill>
              </a:rPr>
              <a:t>container ecosystem</a:t>
            </a:r>
            <a:endParaRPr lang="en-US" sz="96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39BE61C-965A-B94A-B5C1-2DC00D1848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241" y="2488616"/>
            <a:ext cx="20955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71785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55A478-4583-2147-AD91-499CD48BC61C}"/>
              </a:ext>
            </a:extLst>
          </p:cNvPr>
          <p:cNvSpPr txBox="1"/>
          <p:nvPr/>
        </p:nvSpPr>
        <p:spPr>
          <a:xfrm>
            <a:off x="1311897" y="1168924"/>
            <a:ext cx="939852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The Docker container ecosystem is made up of many parts.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containerd</a:t>
            </a: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 – the container runtime for Docker. This is what makes a container run the same everywhere from your laptop to a production server.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Docker Engine – manages the lifecycle of containers on a host.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Docker Community Edition – the open source tools you’ll use on your workstation. It is meant for developers.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Docker Enterprise Edition – the commercial offerings by Docker.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Swarm – orchestration of Docker containers.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Kubernetes – production grade container orchestration. Recently integrated with Docker.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450" y="369988"/>
            <a:ext cx="10481376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>
                <a:solidFill>
                  <a:prstClr val="white"/>
                </a:solidFill>
              </a:rPr>
              <a:t>ecosystem – </a:t>
            </a:r>
            <a:r>
              <a:rPr lang="en-US" sz="6000" dirty="0">
                <a:solidFill>
                  <a:schemeClr val="accent3"/>
                </a:solidFill>
              </a:rPr>
              <a:t>overview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40398790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-1" y="0"/>
            <a:ext cx="12206689" cy="3390315"/>
            <a:chOff x="-1" y="0"/>
            <a:chExt cx="12206689" cy="3390315"/>
          </a:xfrm>
        </p:grpSpPr>
        <p:pic>
          <p:nvPicPr>
            <p:cNvPr id="9" name="Picture 8" descr="https://images.unsplash.com/photo-1428677361686-f9d23be145c9?fit=crop&amp;fm=jpg&amp;h=1000&amp;ixjsv=2.0.0&amp;ixlib=rb-0.3.5&amp;q=80&amp;w=1925"/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214" b="48190"/>
            <a:stretch/>
          </p:blipFill>
          <p:spPr bwMode="auto">
            <a:xfrm>
              <a:off x="0" y="1"/>
              <a:ext cx="12192000" cy="3390314"/>
            </a:xfrm>
            <a:custGeom>
              <a:avLst/>
              <a:gdLst>
                <a:gd name="connsiteX0" fmla="*/ 0 w 12192000"/>
                <a:gd name="connsiteY0" fmla="*/ 0 h 6543811"/>
                <a:gd name="connsiteX1" fmla="*/ 12192000 w 12192000"/>
                <a:gd name="connsiteY1" fmla="*/ 0 h 6543811"/>
                <a:gd name="connsiteX2" fmla="*/ 12192000 w 12192000"/>
                <a:gd name="connsiteY2" fmla="*/ 6543811 h 6543811"/>
                <a:gd name="connsiteX3" fmla="*/ 0 w 12192000"/>
                <a:gd name="connsiteY3" fmla="*/ 6543811 h 654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543811">
                  <a:moveTo>
                    <a:pt x="0" y="0"/>
                  </a:moveTo>
                  <a:lnTo>
                    <a:pt x="12192000" y="0"/>
                  </a:lnTo>
                  <a:lnTo>
                    <a:pt x="12192000" y="6543811"/>
                  </a:lnTo>
                  <a:lnTo>
                    <a:pt x="0" y="6543811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3" name="Group 22"/>
            <p:cNvGrpSpPr/>
            <p:nvPr/>
          </p:nvGrpSpPr>
          <p:grpSpPr>
            <a:xfrm>
              <a:off x="-1" y="0"/>
              <a:ext cx="12206689" cy="3390315"/>
              <a:chOff x="-1" y="0"/>
              <a:chExt cx="12206689" cy="3390315"/>
            </a:xfrm>
          </p:grpSpPr>
          <p:sp>
            <p:nvSpPr>
              <p:cNvPr id="10" name="AutoShape 30"/>
              <p:cNvSpPr>
                <a:spLocks/>
              </p:cNvSpPr>
              <p:nvPr/>
            </p:nvSpPr>
            <p:spPr bwMode="auto">
              <a:xfrm>
                <a:off x="-1" y="0"/>
                <a:ext cx="12206689" cy="339031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599"/>
                    </a:lnTo>
                    <a:lnTo>
                      <a:pt x="0" y="21599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  <a:alpha val="59000"/>
                </a:schemeClr>
              </a:solidFill>
              <a:ln>
                <a:noFill/>
              </a:ln>
              <a:effectLst/>
              <a:extLst/>
            </p:spPr>
            <p:txBody>
              <a:bodyPr lIns="45719" tIns="45719" rIns="45719" bIns="45719" anchor="ctr"/>
              <a:lstStyle/>
              <a:p>
                <a:endParaRPr lang="es-ES">
                  <a:solidFill>
                    <a:prstClr val="white"/>
                  </a:solidFill>
                  <a:latin typeface="Roboto Light"/>
                  <a:cs typeface="Lato" charset="0"/>
                </a:endParaRPr>
              </a:p>
            </p:txBody>
          </p:sp>
          <p:cxnSp>
            <p:nvCxnSpPr>
              <p:cNvPr id="4" name="Straight Connector 3"/>
              <p:cNvCxnSpPr>
                <a:stCxn id="9" idx="3"/>
                <a:endCxn id="9" idx="2"/>
              </p:cNvCxnSpPr>
              <p:nvPr/>
            </p:nvCxnSpPr>
            <p:spPr>
              <a:xfrm>
                <a:off x="0" y="3390315"/>
                <a:ext cx="12192000" cy="0"/>
              </a:xfrm>
              <a:prstGeom prst="line">
                <a:avLst/>
              </a:prstGeom>
              <a:ln w="76200">
                <a:solidFill>
                  <a:srgbClr val="018CCF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Title 1">
            <a:extLst>
              <a:ext uri="{FF2B5EF4-FFF2-40B4-BE49-F238E27FC236}">
                <a16:creationId xmlns:a16="http://schemas.microsoft.com/office/drawing/2014/main" id="{7F82BBDF-41F9-4C40-A0EC-B48067D59735}"/>
              </a:ext>
            </a:extLst>
          </p:cNvPr>
          <p:cNvSpPr txBox="1">
            <a:spLocks/>
          </p:cNvSpPr>
          <p:nvPr/>
        </p:nvSpPr>
        <p:spPr>
          <a:xfrm>
            <a:off x="449949" y="1623634"/>
            <a:ext cx="11175647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rgbClr val="018CCF"/>
                </a:solidFill>
                <a:latin typeface="Bebas Neue" panose="020B0606020202050201" pitchFamily="34" charset="0"/>
                <a:ea typeface="+mj-ea"/>
                <a:cs typeface="+mj-cs"/>
              </a:defRPr>
            </a:lvl1pPr>
          </a:lstStyle>
          <a:p>
            <a:r>
              <a:rPr lang="en-US" sz="9600" dirty="0">
                <a:solidFill>
                  <a:prstClr val="white"/>
                </a:solidFill>
              </a:rPr>
              <a:t>docker</a:t>
            </a:r>
            <a:endParaRPr lang="en-US" sz="96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39BE61C-965A-B94A-B5C1-2DC00D1848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241" y="2488616"/>
            <a:ext cx="20955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97055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145" y="369988"/>
            <a:ext cx="11331018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>
                <a:solidFill>
                  <a:prstClr val="white"/>
                </a:solidFill>
              </a:rPr>
              <a:t>docker – </a:t>
            </a:r>
            <a:r>
              <a:rPr lang="en-US" sz="6000" dirty="0">
                <a:solidFill>
                  <a:schemeClr val="accent3"/>
                </a:solidFill>
              </a:rPr>
              <a:t>fundamental concepts</a:t>
            </a:r>
            <a:endParaRPr lang="en-US" sz="6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FEEE8AB-823B-C446-92D3-A3D44EE73C06}"/>
              </a:ext>
            </a:extLst>
          </p:cNvPr>
          <p:cNvSpPr/>
          <p:nvPr/>
        </p:nvSpPr>
        <p:spPr>
          <a:xfrm>
            <a:off x="1395167" y="1341749"/>
            <a:ext cx="9464511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Docker isn’t the only container runtime. But it is the one that changed the game by bringing a vastly superior ecosystem to make it user friendly to use containers.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Containers do one job and one job only, with few exceptions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Containers run the same everywhere and can be run on different flavors of OS in the same way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Containers are intended to be zero overhead.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Containers are ideal for creating a pool of machines that can host a mix of different app containers.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4358512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449" y="369988"/>
            <a:ext cx="9671901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>
                <a:solidFill>
                  <a:prstClr val="white"/>
                </a:solidFill>
              </a:rPr>
              <a:t>docker – </a:t>
            </a:r>
            <a:r>
              <a:rPr lang="en-US" sz="6000" dirty="0">
                <a:solidFill>
                  <a:schemeClr val="accent3"/>
                </a:solidFill>
              </a:rPr>
              <a:t>images and layers</a:t>
            </a:r>
            <a:endParaRPr lang="en-US" sz="6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B3FD1-561C-854C-90AE-B86C3D93D9FB}"/>
              </a:ext>
            </a:extLst>
          </p:cNvPr>
          <p:cNvSpPr txBox="1"/>
          <p:nvPr/>
        </p:nvSpPr>
        <p:spPr>
          <a:xfrm>
            <a:off x="1611984" y="4854804"/>
            <a:ext cx="912514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Key concepts: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Images are inherited from base images and can be many levels deep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Image is the definition of what a container is created from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Images are immutable. If you make changes, a new image must be built.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Images are made of layers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When pushing/pulling an image to a repository (more to come), only the changed layers are pushed to save bandwidth.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2E531F-9AAC-864A-8CBB-5F64810D9D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253" y="1263191"/>
            <a:ext cx="8303493" cy="3487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02120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449" y="369988"/>
            <a:ext cx="9671901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>
                <a:solidFill>
                  <a:prstClr val="white"/>
                </a:solidFill>
              </a:rPr>
              <a:t>docker – </a:t>
            </a:r>
            <a:r>
              <a:rPr lang="en-US" sz="6000" dirty="0">
                <a:solidFill>
                  <a:schemeClr val="accent3"/>
                </a:solidFill>
              </a:rPr>
              <a:t>image inheritance</a:t>
            </a:r>
            <a:endParaRPr lang="en-US" sz="6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B3FD1-561C-854C-90AE-B86C3D93D9FB}"/>
              </a:ext>
            </a:extLst>
          </p:cNvPr>
          <p:cNvSpPr txBox="1"/>
          <p:nvPr/>
        </p:nvSpPr>
        <p:spPr>
          <a:xfrm>
            <a:off x="1443019" y="1405501"/>
            <a:ext cx="91251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All images are based on other images as their parent.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You must choose a parent, or FROM image.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Scratch is the base empty image supplied by Docker.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Base images include all settings, files, what command runs at startup, etc.</a:t>
            </a:r>
          </a:p>
        </p:txBody>
      </p:sp>
    </p:spTree>
    <p:extLst>
      <p:ext uri="{BB962C8B-B14F-4D97-AF65-F5344CB8AC3E}">
        <p14:creationId xmlns:p14="http://schemas.microsoft.com/office/powerpoint/2010/main" val="37266462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449" y="369988"/>
            <a:ext cx="9671901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>
                <a:solidFill>
                  <a:prstClr val="white"/>
                </a:solidFill>
              </a:rPr>
              <a:t>docker – </a:t>
            </a:r>
            <a:r>
              <a:rPr lang="en-US" sz="6000" dirty="0">
                <a:solidFill>
                  <a:schemeClr val="accent3"/>
                </a:solidFill>
              </a:rPr>
              <a:t>image names and tags</a:t>
            </a:r>
            <a:endParaRPr lang="en-US" sz="6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0FAC03D-65D5-6940-A8A2-1105CEBFA3AA}"/>
              </a:ext>
            </a:extLst>
          </p:cNvPr>
          <p:cNvSpPr txBox="1"/>
          <p:nvPr/>
        </p:nvSpPr>
        <p:spPr>
          <a:xfrm>
            <a:off x="1374177" y="1341750"/>
            <a:ext cx="915377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Docker images are given a unique ID by default, but you can make them easier to use with names and tags.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The name is the unique identifier for a class of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Every image gets a tag which is like the version of that image name.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Image and tag are separated by a colon.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For example, </a:t>
            </a:r>
            <a:r>
              <a:rPr lang="en-US" sz="2000" dirty="0" err="1">
                <a:solidFill>
                  <a:schemeClr val="bg1"/>
                </a:solidFill>
              </a:rPr>
              <a:t>myimagename:mytag</a:t>
            </a: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There is a reserved tag name of </a:t>
            </a:r>
            <a:r>
              <a:rPr lang="en-US" sz="2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latest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If you omit the tag, then </a:t>
            </a:r>
            <a:r>
              <a:rPr lang="en-US" sz="2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latest</a:t>
            </a:r>
            <a:r>
              <a:rPr lang="en-US" sz="2000" dirty="0">
                <a:solidFill>
                  <a:schemeClr val="bg1"/>
                </a:solidFill>
              </a:rPr>
              <a:t> is assumed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For example, </a:t>
            </a:r>
            <a:r>
              <a:rPr lang="en-US" sz="2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pull </a:t>
            </a:r>
            <a:r>
              <a:rPr lang="en-US" sz="20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nginx</a:t>
            </a:r>
            <a:r>
              <a:rPr lang="en-US" sz="2000" dirty="0">
                <a:solidFill>
                  <a:schemeClr val="bg1"/>
                </a:solidFill>
              </a:rPr>
              <a:t> is equivalent to </a:t>
            </a:r>
            <a:r>
              <a:rPr lang="en-US" sz="2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pull </a:t>
            </a:r>
            <a:r>
              <a:rPr lang="en-US" sz="20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nginx:latest</a:t>
            </a:r>
            <a:r>
              <a:rPr lang="en-US" sz="2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chemeClr val="bg1"/>
                </a:solidFill>
              </a:rPr>
              <a:t>from Docker Hub</a:t>
            </a:r>
          </a:p>
        </p:txBody>
      </p:sp>
    </p:spTree>
    <p:extLst>
      <p:ext uri="{BB962C8B-B14F-4D97-AF65-F5344CB8AC3E}">
        <p14:creationId xmlns:p14="http://schemas.microsoft.com/office/powerpoint/2010/main" val="23372350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449" y="369988"/>
            <a:ext cx="9671901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>
                <a:solidFill>
                  <a:prstClr val="white"/>
                </a:solidFill>
              </a:rPr>
              <a:t>docker – </a:t>
            </a:r>
            <a:r>
              <a:rPr lang="en-US" sz="6000" dirty="0">
                <a:solidFill>
                  <a:schemeClr val="accent3"/>
                </a:solidFill>
              </a:rPr>
              <a:t>containers</a:t>
            </a:r>
            <a:endParaRPr lang="en-US" sz="6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4412C9-8328-7746-BC49-E61EB84639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818" y="1568057"/>
            <a:ext cx="4699000" cy="1968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2771330-6913-EA45-A8CC-2F74804121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290" y="2333199"/>
            <a:ext cx="4699000" cy="1968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C1D2A4-23F8-E444-8C36-DDE90F2AAE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1068" y="3228778"/>
            <a:ext cx="4699000" cy="19685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F4DC3CC-6ACD-C547-836D-08C0E3579C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8846" y="4059139"/>
            <a:ext cx="46990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83051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449" y="369988"/>
            <a:ext cx="9671901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>
                <a:solidFill>
                  <a:prstClr val="white"/>
                </a:solidFill>
              </a:rPr>
              <a:t>docker – </a:t>
            </a:r>
            <a:r>
              <a:rPr lang="en-US" sz="6000" dirty="0">
                <a:solidFill>
                  <a:schemeClr val="accent3"/>
                </a:solidFill>
              </a:rPr>
              <a:t>process lifecycle</a:t>
            </a:r>
            <a:endParaRPr lang="en-US" sz="6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0FAC03D-65D5-6940-A8A2-1105CEBFA3AA}"/>
              </a:ext>
            </a:extLst>
          </p:cNvPr>
          <p:cNvSpPr txBox="1"/>
          <p:nvPr/>
        </p:nvSpPr>
        <p:spPr>
          <a:xfrm>
            <a:off x="1374177" y="1341750"/>
            <a:ext cx="91537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All containers have a single ENTRYPOINT, or process that starts when the container starts.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The lifecycle of the container is tied to this process. If the process ends, then the container ends.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We can run additional processes against a container after it is started, but they do not affect the container lifecycle.</a:t>
            </a:r>
          </a:p>
        </p:txBody>
      </p:sp>
    </p:spTree>
    <p:extLst>
      <p:ext uri="{BB962C8B-B14F-4D97-AF65-F5344CB8AC3E}">
        <p14:creationId xmlns:p14="http://schemas.microsoft.com/office/powerpoint/2010/main" val="198366555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449" y="369988"/>
            <a:ext cx="9671901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>
                <a:solidFill>
                  <a:prstClr val="white"/>
                </a:solidFill>
              </a:rPr>
              <a:t>docker – </a:t>
            </a:r>
            <a:r>
              <a:rPr lang="en-US" sz="6000" dirty="0">
                <a:solidFill>
                  <a:schemeClr val="accent3"/>
                </a:solidFill>
              </a:rPr>
              <a:t>registries/repositories</a:t>
            </a:r>
            <a:endParaRPr lang="en-US" sz="6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0ACE73-FB96-1C49-B713-36598B413E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24" y="5096053"/>
            <a:ext cx="3322741" cy="13919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5B3A7B-E8E2-AA46-8ABB-74B6F7F99969}"/>
              </a:ext>
            </a:extLst>
          </p:cNvPr>
          <p:cNvSpPr txBox="1"/>
          <p:nvPr/>
        </p:nvSpPr>
        <p:spPr>
          <a:xfrm>
            <a:off x="368424" y="4718895"/>
            <a:ext cx="3322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mygninx:1.0</a:t>
            </a:r>
          </a:p>
        </p:txBody>
      </p:sp>
      <p:pic>
        <p:nvPicPr>
          <p:cNvPr id="7" name="Graphic 6" descr="Computer">
            <a:extLst>
              <a:ext uri="{FF2B5EF4-FFF2-40B4-BE49-F238E27FC236}">
                <a16:creationId xmlns:a16="http://schemas.microsoft.com/office/drawing/2014/main" id="{05D1CCAC-4AA3-5E41-BF14-FE0D75C7FD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72594" y="3981335"/>
            <a:ext cx="914400" cy="914400"/>
          </a:xfrm>
          <a:prstGeom prst="rect">
            <a:avLst/>
          </a:prstGeom>
        </p:spPr>
      </p:pic>
      <p:pic>
        <p:nvPicPr>
          <p:cNvPr id="9" name="Graphic 8" descr="Server">
            <a:extLst>
              <a:ext uri="{FF2B5EF4-FFF2-40B4-BE49-F238E27FC236}">
                <a16:creationId xmlns:a16="http://schemas.microsoft.com/office/drawing/2014/main" id="{2AE635C9-9B70-3C49-A13F-383041DBC8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322350" y="4597423"/>
            <a:ext cx="914400" cy="914400"/>
          </a:xfrm>
          <a:prstGeom prst="rect">
            <a:avLst/>
          </a:prstGeom>
        </p:spPr>
      </p:pic>
      <p:pic>
        <p:nvPicPr>
          <p:cNvPr id="11" name="Graphic 10" descr="List">
            <a:extLst>
              <a:ext uri="{FF2B5EF4-FFF2-40B4-BE49-F238E27FC236}">
                <a16:creationId xmlns:a16="http://schemas.microsoft.com/office/drawing/2014/main" id="{F97302A7-B871-394A-9235-8D0331F222F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00833" y="987414"/>
            <a:ext cx="2737022" cy="273702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9BA3EA8-F5FC-024A-B564-934C2CA307F4}"/>
              </a:ext>
            </a:extLst>
          </p:cNvPr>
          <p:cNvSpPr txBox="1"/>
          <p:nvPr/>
        </p:nvSpPr>
        <p:spPr>
          <a:xfrm>
            <a:off x="4307973" y="3732262"/>
            <a:ext cx="33227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Registry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mygninx:1.0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mynginx:2.0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myapp:v1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myapp:v2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myapp:v3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20B6F4D-D7E7-AE4F-9BD0-A830F5B7693E}"/>
              </a:ext>
            </a:extLst>
          </p:cNvPr>
          <p:cNvSpPr txBox="1"/>
          <p:nvPr/>
        </p:nvSpPr>
        <p:spPr>
          <a:xfrm>
            <a:off x="9118179" y="5475289"/>
            <a:ext cx="3322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Server</a:t>
            </a:r>
          </a:p>
        </p:txBody>
      </p:sp>
      <p:pic>
        <p:nvPicPr>
          <p:cNvPr id="14" name="Graphic 13" descr="Laptop">
            <a:extLst>
              <a:ext uri="{FF2B5EF4-FFF2-40B4-BE49-F238E27FC236}">
                <a16:creationId xmlns:a16="http://schemas.microsoft.com/office/drawing/2014/main" id="{0CEB5D53-E00A-FB47-8F2B-2F3755C3A3D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277042" y="1341750"/>
            <a:ext cx="914400" cy="9144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45D4933-D28C-9643-B068-F73943A344BF}"/>
              </a:ext>
            </a:extLst>
          </p:cNvPr>
          <p:cNvSpPr txBox="1"/>
          <p:nvPr/>
        </p:nvSpPr>
        <p:spPr>
          <a:xfrm>
            <a:off x="9118179" y="2111129"/>
            <a:ext cx="3322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Laptop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9ABDBCD-49CF-D846-BFD8-587E68406A78}"/>
              </a:ext>
            </a:extLst>
          </p:cNvPr>
          <p:cNvCxnSpPr/>
          <p:nvPr/>
        </p:nvCxnSpPr>
        <p:spPr>
          <a:xfrm flipV="1">
            <a:off x="2582562" y="2355925"/>
            <a:ext cx="2261287" cy="1625410"/>
          </a:xfrm>
          <a:prstGeom prst="straightConnector1">
            <a:avLst/>
          </a:prstGeom>
          <a:ln w="381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54A7AFB-D771-4847-8E8E-40D8A1D0510B}"/>
              </a:ext>
            </a:extLst>
          </p:cNvPr>
          <p:cNvCxnSpPr>
            <a:stCxn id="11" idx="3"/>
          </p:cNvCxnSpPr>
          <p:nvPr/>
        </p:nvCxnSpPr>
        <p:spPr>
          <a:xfrm flipV="1">
            <a:off x="7337855" y="1890584"/>
            <a:ext cx="2745259" cy="465341"/>
          </a:xfrm>
          <a:prstGeom prst="straightConnector1">
            <a:avLst/>
          </a:prstGeom>
          <a:ln w="381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29DA1F3-F29F-B442-A9E2-D1271B8A74C5}"/>
              </a:ext>
            </a:extLst>
          </p:cNvPr>
          <p:cNvCxnSpPr/>
          <p:nvPr/>
        </p:nvCxnSpPr>
        <p:spPr>
          <a:xfrm>
            <a:off x="7348153" y="2355925"/>
            <a:ext cx="2913451" cy="2740128"/>
          </a:xfrm>
          <a:prstGeom prst="straightConnector1">
            <a:avLst/>
          </a:prstGeom>
          <a:ln w="381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40FAC03D-65D5-6940-A8A2-1105CEBFA3AA}"/>
              </a:ext>
            </a:extLst>
          </p:cNvPr>
          <p:cNvSpPr txBox="1"/>
          <p:nvPr/>
        </p:nvSpPr>
        <p:spPr>
          <a:xfrm>
            <a:off x="4454788" y="5706661"/>
            <a:ext cx="69568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Registries can be:</a:t>
            </a:r>
          </a:p>
          <a:p>
            <a:r>
              <a:rPr lang="en-US" dirty="0">
                <a:solidFill>
                  <a:schemeClr val="bg1"/>
                </a:solidFill>
              </a:rPr>
              <a:t>Public (Docker Hub) – available for anyone</a:t>
            </a:r>
          </a:p>
          <a:p>
            <a:r>
              <a:rPr lang="en-US" dirty="0">
                <a:solidFill>
                  <a:schemeClr val="bg1"/>
                </a:solidFill>
              </a:rPr>
              <a:t>Private (your own or Docker Hub)</a:t>
            </a:r>
          </a:p>
        </p:txBody>
      </p:sp>
    </p:spTree>
    <p:extLst>
      <p:ext uri="{BB962C8B-B14F-4D97-AF65-F5344CB8AC3E}">
        <p14:creationId xmlns:p14="http://schemas.microsoft.com/office/powerpoint/2010/main" val="104245232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https://images.unsplash.com/photo-1432821596592-e2c18b78144f?fit=crop&amp;fm=jpg&amp;h=950&amp;ixlib=rb-0.3.5&amp;q=80&amp;w=192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39" t="50" r="4914" b="50"/>
          <a:stretch>
            <a:fillRect/>
          </a:stretch>
        </p:blipFill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AutoShape 30"/>
          <p:cNvSpPr>
            <a:spLocks/>
          </p:cNvSpPr>
          <p:nvPr/>
        </p:nvSpPr>
        <p:spPr bwMode="auto">
          <a:xfrm>
            <a:off x="-1" y="0"/>
            <a:ext cx="12206689" cy="68580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  <a:effectLst/>
          <a:extLst/>
        </p:spPr>
        <p:txBody>
          <a:bodyPr lIns="45719" tIns="45719" rIns="45719" bIns="45719" anchor="ctr"/>
          <a:lstStyle/>
          <a:p>
            <a:endParaRPr lang="es-ES">
              <a:solidFill>
                <a:prstClr val="white"/>
              </a:solidFill>
              <a:latin typeface="Roboto Light"/>
              <a:cs typeface="Lato" charset="0"/>
            </a:endParaRPr>
          </a:p>
        </p:txBody>
      </p:sp>
      <p:grpSp>
        <p:nvGrpSpPr>
          <p:cNvPr id="254" name="Group 253"/>
          <p:cNvGrpSpPr/>
          <p:nvPr/>
        </p:nvGrpSpPr>
        <p:grpSpPr>
          <a:xfrm>
            <a:off x="3226333" y="615371"/>
            <a:ext cx="5739335" cy="5680926"/>
            <a:chOff x="3247911" y="615371"/>
            <a:chExt cx="5739335" cy="5680926"/>
          </a:xfrm>
        </p:grpSpPr>
        <p:sp>
          <p:nvSpPr>
            <p:cNvPr id="239" name="Freeform 238"/>
            <p:cNvSpPr/>
            <p:nvPr/>
          </p:nvSpPr>
          <p:spPr>
            <a:xfrm>
              <a:off x="3247911" y="615371"/>
              <a:ext cx="5739335" cy="5680926"/>
            </a:xfrm>
            <a:custGeom>
              <a:avLst/>
              <a:gdLst>
                <a:gd name="connsiteX0" fmla="*/ 2514601 w 5029200"/>
                <a:gd name="connsiteY0" fmla="*/ 458626 h 5029200"/>
                <a:gd name="connsiteX1" fmla="*/ 458626 w 5029200"/>
                <a:gd name="connsiteY1" fmla="*/ 2514601 h 5029200"/>
                <a:gd name="connsiteX2" fmla="*/ 2514601 w 5029200"/>
                <a:gd name="connsiteY2" fmla="*/ 4570576 h 5029200"/>
                <a:gd name="connsiteX3" fmla="*/ 4570576 w 5029200"/>
                <a:gd name="connsiteY3" fmla="*/ 2514601 h 5029200"/>
                <a:gd name="connsiteX4" fmla="*/ 2514601 w 5029200"/>
                <a:gd name="connsiteY4" fmla="*/ 458626 h 5029200"/>
                <a:gd name="connsiteX5" fmla="*/ 2514600 w 5029200"/>
                <a:gd name="connsiteY5" fmla="*/ 0 h 5029200"/>
                <a:gd name="connsiteX6" fmla="*/ 5029200 w 5029200"/>
                <a:gd name="connsiteY6" fmla="*/ 2514600 h 5029200"/>
                <a:gd name="connsiteX7" fmla="*/ 2514600 w 5029200"/>
                <a:gd name="connsiteY7" fmla="*/ 5029200 h 5029200"/>
                <a:gd name="connsiteX8" fmla="*/ 0 w 5029200"/>
                <a:gd name="connsiteY8" fmla="*/ 2514600 h 5029200"/>
                <a:gd name="connsiteX9" fmla="*/ 2514600 w 5029200"/>
                <a:gd name="connsiteY9" fmla="*/ 0 h 502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29200" h="5029200">
                  <a:moveTo>
                    <a:pt x="2514601" y="458626"/>
                  </a:moveTo>
                  <a:cubicBezTo>
                    <a:pt x="1379117" y="458626"/>
                    <a:pt x="458626" y="1379117"/>
                    <a:pt x="458626" y="2514601"/>
                  </a:cubicBezTo>
                  <a:cubicBezTo>
                    <a:pt x="458626" y="3650085"/>
                    <a:pt x="1379117" y="4570576"/>
                    <a:pt x="2514601" y="4570576"/>
                  </a:cubicBezTo>
                  <a:cubicBezTo>
                    <a:pt x="3650085" y="4570576"/>
                    <a:pt x="4570576" y="3650085"/>
                    <a:pt x="4570576" y="2514601"/>
                  </a:cubicBezTo>
                  <a:cubicBezTo>
                    <a:pt x="4570576" y="1379117"/>
                    <a:pt x="3650085" y="458626"/>
                    <a:pt x="2514601" y="458626"/>
                  </a:cubicBezTo>
                  <a:close/>
                  <a:moveTo>
                    <a:pt x="2514600" y="0"/>
                  </a:moveTo>
                  <a:cubicBezTo>
                    <a:pt x="3903375" y="0"/>
                    <a:pt x="5029200" y="1125825"/>
                    <a:pt x="5029200" y="2514600"/>
                  </a:cubicBezTo>
                  <a:cubicBezTo>
                    <a:pt x="5029200" y="3903375"/>
                    <a:pt x="3903375" y="5029200"/>
                    <a:pt x="2514600" y="5029200"/>
                  </a:cubicBezTo>
                  <a:cubicBezTo>
                    <a:pt x="1125825" y="5029200"/>
                    <a:pt x="0" y="3903375"/>
                    <a:pt x="0" y="2514600"/>
                  </a:cubicBezTo>
                  <a:cubicBezTo>
                    <a:pt x="0" y="1125825"/>
                    <a:pt x="1125825" y="0"/>
                    <a:pt x="2514600" y="0"/>
                  </a:cubicBezTo>
                  <a:close/>
                </a:path>
              </a:pathLst>
            </a:custGeom>
            <a:solidFill>
              <a:schemeClr val="bg1">
                <a:alpha val="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Freeform 245"/>
            <p:cNvSpPr/>
            <p:nvPr/>
          </p:nvSpPr>
          <p:spPr>
            <a:xfrm>
              <a:off x="4115837" y="1473605"/>
              <a:ext cx="4060328" cy="4019006"/>
            </a:xfrm>
            <a:custGeom>
              <a:avLst/>
              <a:gdLst>
                <a:gd name="connsiteX0" fmla="*/ 2514601 w 5029200"/>
                <a:gd name="connsiteY0" fmla="*/ 458626 h 5029200"/>
                <a:gd name="connsiteX1" fmla="*/ 458626 w 5029200"/>
                <a:gd name="connsiteY1" fmla="*/ 2514601 h 5029200"/>
                <a:gd name="connsiteX2" fmla="*/ 2514601 w 5029200"/>
                <a:gd name="connsiteY2" fmla="*/ 4570576 h 5029200"/>
                <a:gd name="connsiteX3" fmla="*/ 4570576 w 5029200"/>
                <a:gd name="connsiteY3" fmla="*/ 2514601 h 5029200"/>
                <a:gd name="connsiteX4" fmla="*/ 2514601 w 5029200"/>
                <a:gd name="connsiteY4" fmla="*/ 458626 h 5029200"/>
                <a:gd name="connsiteX5" fmla="*/ 2514600 w 5029200"/>
                <a:gd name="connsiteY5" fmla="*/ 0 h 5029200"/>
                <a:gd name="connsiteX6" fmla="*/ 5029200 w 5029200"/>
                <a:gd name="connsiteY6" fmla="*/ 2514600 h 5029200"/>
                <a:gd name="connsiteX7" fmla="*/ 2514600 w 5029200"/>
                <a:gd name="connsiteY7" fmla="*/ 5029200 h 5029200"/>
                <a:gd name="connsiteX8" fmla="*/ 0 w 5029200"/>
                <a:gd name="connsiteY8" fmla="*/ 2514600 h 5029200"/>
                <a:gd name="connsiteX9" fmla="*/ 2514600 w 5029200"/>
                <a:gd name="connsiteY9" fmla="*/ 0 h 502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29200" h="5029200">
                  <a:moveTo>
                    <a:pt x="2514601" y="458626"/>
                  </a:moveTo>
                  <a:cubicBezTo>
                    <a:pt x="1379117" y="458626"/>
                    <a:pt x="458626" y="1379117"/>
                    <a:pt x="458626" y="2514601"/>
                  </a:cubicBezTo>
                  <a:cubicBezTo>
                    <a:pt x="458626" y="3650085"/>
                    <a:pt x="1379117" y="4570576"/>
                    <a:pt x="2514601" y="4570576"/>
                  </a:cubicBezTo>
                  <a:cubicBezTo>
                    <a:pt x="3650085" y="4570576"/>
                    <a:pt x="4570576" y="3650085"/>
                    <a:pt x="4570576" y="2514601"/>
                  </a:cubicBezTo>
                  <a:cubicBezTo>
                    <a:pt x="4570576" y="1379117"/>
                    <a:pt x="3650085" y="458626"/>
                    <a:pt x="2514601" y="458626"/>
                  </a:cubicBezTo>
                  <a:close/>
                  <a:moveTo>
                    <a:pt x="2514600" y="0"/>
                  </a:moveTo>
                  <a:cubicBezTo>
                    <a:pt x="3903375" y="0"/>
                    <a:pt x="5029200" y="1125825"/>
                    <a:pt x="5029200" y="2514600"/>
                  </a:cubicBezTo>
                  <a:cubicBezTo>
                    <a:pt x="5029200" y="3903375"/>
                    <a:pt x="3903375" y="5029200"/>
                    <a:pt x="2514600" y="5029200"/>
                  </a:cubicBezTo>
                  <a:cubicBezTo>
                    <a:pt x="1125825" y="5029200"/>
                    <a:pt x="0" y="3903375"/>
                    <a:pt x="0" y="2514600"/>
                  </a:cubicBezTo>
                  <a:cubicBezTo>
                    <a:pt x="0" y="1125825"/>
                    <a:pt x="1125825" y="0"/>
                    <a:pt x="2514600" y="0"/>
                  </a:cubicBez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Freeform 246"/>
            <p:cNvSpPr/>
            <p:nvPr/>
          </p:nvSpPr>
          <p:spPr>
            <a:xfrm>
              <a:off x="4846618" y="2194559"/>
              <a:ext cx="2607966" cy="2581425"/>
            </a:xfrm>
            <a:custGeom>
              <a:avLst/>
              <a:gdLst>
                <a:gd name="connsiteX0" fmla="*/ 2514601 w 5029200"/>
                <a:gd name="connsiteY0" fmla="*/ 458626 h 5029200"/>
                <a:gd name="connsiteX1" fmla="*/ 458626 w 5029200"/>
                <a:gd name="connsiteY1" fmla="*/ 2514601 h 5029200"/>
                <a:gd name="connsiteX2" fmla="*/ 2514601 w 5029200"/>
                <a:gd name="connsiteY2" fmla="*/ 4570576 h 5029200"/>
                <a:gd name="connsiteX3" fmla="*/ 4570576 w 5029200"/>
                <a:gd name="connsiteY3" fmla="*/ 2514601 h 5029200"/>
                <a:gd name="connsiteX4" fmla="*/ 2514601 w 5029200"/>
                <a:gd name="connsiteY4" fmla="*/ 458626 h 5029200"/>
                <a:gd name="connsiteX5" fmla="*/ 2514600 w 5029200"/>
                <a:gd name="connsiteY5" fmla="*/ 0 h 5029200"/>
                <a:gd name="connsiteX6" fmla="*/ 5029200 w 5029200"/>
                <a:gd name="connsiteY6" fmla="*/ 2514600 h 5029200"/>
                <a:gd name="connsiteX7" fmla="*/ 2514600 w 5029200"/>
                <a:gd name="connsiteY7" fmla="*/ 5029200 h 5029200"/>
                <a:gd name="connsiteX8" fmla="*/ 0 w 5029200"/>
                <a:gd name="connsiteY8" fmla="*/ 2514600 h 5029200"/>
                <a:gd name="connsiteX9" fmla="*/ 2514600 w 5029200"/>
                <a:gd name="connsiteY9" fmla="*/ 0 h 502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29200" h="5029200">
                  <a:moveTo>
                    <a:pt x="2514601" y="458626"/>
                  </a:moveTo>
                  <a:cubicBezTo>
                    <a:pt x="1379117" y="458626"/>
                    <a:pt x="458626" y="1379117"/>
                    <a:pt x="458626" y="2514601"/>
                  </a:cubicBezTo>
                  <a:cubicBezTo>
                    <a:pt x="458626" y="3650085"/>
                    <a:pt x="1379117" y="4570576"/>
                    <a:pt x="2514601" y="4570576"/>
                  </a:cubicBezTo>
                  <a:cubicBezTo>
                    <a:pt x="3650085" y="4570576"/>
                    <a:pt x="4570576" y="3650085"/>
                    <a:pt x="4570576" y="2514601"/>
                  </a:cubicBezTo>
                  <a:cubicBezTo>
                    <a:pt x="4570576" y="1379117"/>
                    <a:pt x="3650085" y="458626"/>
                    <a:pt x="2514601" y="458626"/>
                  </a:cubicBezTo>
                  <a:close/>
                  <a:moveTo>
                    <a:pt x="2514600" y="0"/>
                  </a:moveTo>
                  <a:cubicBezTo>
                    <a:pt x="3903375" y="0"/>
                    <a:pt x="5029200" y="1125825"/>
                    <a:pt x="5029200" y="2514600"/>
                  </a:cubicBezTo>
                  <a:cubicBezTo>
                    <a:pt x="5029200" y="3903375"/>
                    <a:pt x="3903375" y="5029200"/>
                    <a:pt x="2514600" y="5029200"/>
                  </a:cubicBezTo>
                  <a:cubicBezTo>
                    <a:pt x="1125825" y="5029200"/>
                    <a:pt x="0" y="3903375"/>
                    <a:pt x="0" y="2514600"/>
                  </a:cubicBezTo>
                  <a:cubicBezTo>
                    <a:pt x="0" y="1125825"/>
                    <a:pt x="1125825" y="0"/>
                    <a:pt x="2514600" y="0"/>
                  </a:cubicBezTo>
                  <a:close/>
                </a:path>
              </a:pathLst>
            </a:custGeom>
            <a:solidFill>
              <a:schemeClr val="bg1">
                <a:alpha val="8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59" name="Title 1"/>
          <p:cNvSpPr>
            <a:spLocks noGrp="1"/>
          </p:cNvSpPr>
          <p:nvPr>
            <p:ph type="title"/>
          </p:nvPr>
        </p:nvSpPr>
        <p:spPr>
          <a:xfrm>
            <a:off x="508177" y="4121155"/>
            <a:ext cx="11175647" cy="1860275"/>
          </a:xfrm>
        </p:spPr>
        <p:txBody>
          <a:bodyPr>
            <a:noAutofit/>
          </a:bodyPr>
          <a:lstStyle/>
          <a:p>
            <a:r>
              <a:rPr lang="en-US" dirty="0"/>
              <a:t>containers and docker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8351D69-793E-3C42-AC97-CE6469DE88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673" y="2509169"/>
            <a:ext cx="20955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91965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449" y="369988"/>
            <a:ext cx="9671901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>
                <a:solidFill>
                  <a:prstClr val="white"/>
                </a:solidFill>
              </a:rPr>
              <a:t>docker – </a:t>
            </a:r>
            <a:r>
              <a:rPr lang="en-US" sz="6000" dirty="0">
                <a:solidFill>
                  <a:schemeClr val="accent3"/>
                </a:solidFill>
              </a:rPr>
              <a:t>private registries</a:t>
            </a:r>
            <a:endParaRPr lang="en-US" sz="6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0FAC03D-65D5-6940-A8A2-1105CEBFA3AA}"/>
              </a:ext>
            </a:extLst>
          </p:cNvPr>
          <p:cNvSpPr txBox="1"/>
          <p:nvPr/>
        </p:nvSpPr>
        <p:spPr>
          <a:xfrm>
            <a:off x="1374177" y="1341750"/>
            <a:ext cx="91537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By default, all images are pushed to and pulled from Docker 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To push to a different registry, just include the URL to it in your image name. This tells Docker where to push or pull from.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For example, </a:t>
            </a:r>
            <a:r>
              <a:rPr lang="en-US" sz="2000" dirty="0" err="1">
                <a:solidFill>
                  <a:schemeClr val="bg1"/>
                </a:solidFill>
              </a:rPr>
              <a:t>mycompanyregistry.com</a:t>
            </a:r>
            <a:r>
              <a:rPr lang="en-US" sz="2000" dirty="0">
                <a:solidFill>
                  <a:schemeClr val="bg1"/>
                </a:solidFill>
              </a:rPr>
              <a:t>/mynginx:1.0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If the registry is secured, then use a </a:t>
            </a:r>
            <a:r>
              <a:rPr lang="en-US" sz="2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login </a:t>
            </a:r>
            <a:r>
              <a:rPr lang="en-US" sz="2000" dirty="0">
                <a:solidFill>
                  <a:schemeClr val="bg1"/>
                </a:solidFill>
              </a:rPr>
              <a:t>command to gain access</a:t>
            </a:r>
          </a:p>
        </p:txBody>
      </p:sp>
    </p:spTree>
    <p:extLst>
      <p:ext uri="{BB962C8B-B14F-4D97-AF65-F5344CB8AC3E}">
        <p14:creationId xmlns:p14="http://schemas.microsoft.com/office/powerpoint/2010/main" val="235889030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55A478-4583-2147-AD91-499CD48BC61C}"/>
              </a:ext>
            </a:extLst>
          </p:cNvPr>
          <p:cNvSpPr txBox="1"/>
          <p:nvPr/>
        </p:nvSpPr>
        <p:spPr>
          <a:xfrm>
            <a:off x="1311897" y="1168924"/>
            <a:ext cx="939852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Docker containers run the same based on the image every time. They are intended to be fully encapsulated.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You can provide some basic runtime configurations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Port mapping from container to host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Volume mapping from container FS to host FS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Environment variables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Resource allowances (CPU, memory)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Network info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And much more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145" y="369988"/>
            <a:ext cx="11331018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>
                <a:solidFill>
                  <a:prstClr val="white"/>
                </a:solidFill>
              </a:rPr>
              <a:t>docker – </a:t>
            </a:r>
            <a:r>
              <a:rPr lang="en-US" sz="6000" dirty="0">
                <a:solidFill>
                  <a:schemeClr val="accent3"/>
                </a:solidFill>
              </a:rPr>
              <a:t>a black box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46464467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-1" y="0"/>
            <a:ext cx="12206689" cy="3390315"/>
            <a:chOff x="-1" y="0"/>
            <a:chExt cx="12206689" cy="3390315"/>
          </a:xfrm>
        </p:grpSpPr>
        <p:pic>
          <p:nvPicPr>
            <p:cNvPr id="9" name="Picture 8" descr="https://images.unsplash.com/photo-1428677361686-f9d23be145c9?fit=crop&amp;fm=jpg&amp;h=1000&amp;ixjsv=2.0.0&amp;ixlib=rb-0.3.5&amp;q=80&amp;w=1925"/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214" b="48190"/>
            <a:stretch/>
          </p:blipFill>
          <p:spPr bwMode="auto">
            <a:xfrm>
              <a:off x="0" y="1"/>
              <a:ext cx="12192000" cy="3390314"/>
            </a:xfrm>
            <a:custGeom>
              <a:avLst/>
              <a:gdLst>
                <a:gd name="connsiteX0" fmla="*/ 0 w 12192000"/>
                <a:gd name="connsiteY0" fmla="*/ 0 h 6543811"/>
                <a:gd name="connsiteX1" fmla="*/ 12192000 w 12192000"/>
                <a:gd name="connsiteY1" fmla="*/ 0 h 6543811"/>
                <a:gd name="connsiteX2" fmla="*/ 12192000 w 12192000"/>
                <a:gd name="connsiteY2" fmla="*/ 6543811 h 6543811"/>
                <a:gd name="connsiteX3" fmla="*/ 0 w 12192000"/>
                <a:gd name="connsiteY3" fmla="*/ 6543811 h 654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543811">
                  <a:moveTo>
                    <a:pt x="0" y="0"/>
                  </a:moveTo>
                  <a:lnTo>
                    <a:pt x="12192000" y="0"/>
                  </a:lnTo>
                  <a:lnTo>
                    <a:pt x="12192000" y="6543811"/>
                  </a:lnTo>
                  <a:lnTo>
                    <a:pt x="0" y="6543811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3" name="Group 22"/>
            <p:cNvGrpSpPr/>
            <p:nvPr/>
          </p:nvGrpSpPr>
          <p:grpSpPr>
            <a:xfrm>
              <a:off x="-1" y="0"/>
              <a:ext cx="12206689" cy="3390315"/>
              <a:chOff x="-1" y="0"/>
              <a:chExt cx="12206689" cy="3390315"/>
            </a:xfrm>
          </p:grpSpPr>
          <p:sp>
            <p:nvSpPr>
              <p:cNvPr id="10" name="AutoShape 30"/>
              <p:cNvSpPr>
                <a:spLocks/>
              </p:cNvSpPr>
              <p:nvPr/>
            </p:nvSpPr>
            <p:spPr bwMode="auto">
              <a:xfrm>
                <a:off x="-1" y="0"/>
                <a:ext cx="12206689" cy="339031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599"/>
                    </a:lnTo>
                    <a:lnTo>
                      <a:pt x="0" y="21599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  <a:alpha val="59000"/>
                </a:schemeClr>
              </a:solidFill>
              <a:ln>
                <a:noFill/>
              </a:ln>
              <a:effectLst/>
              <a:extLst/>
            </p:spPr>
            <p:txBody>
              <a:bodyPr lIns="45719" tIns="45719" rIns="45719" bIns="45719" anchor="ctr"/>
              <a:lstStyle/>
              <a:p>
                <a:endParaRPr lang="es-ES">
                  <a:solidFill>
                    <a:prstClr val="white"/>
                  </a:solidFill>
                  <a:latin typeface="Roboto Light"/>
                  <a:cs typeface="Lato" charset="0"/>
                </a:endParaRPr>
              </a:p>
            </p:txBody>
          </p:sp>
          <p:cxnSp>
            <p:nvCxnSpPr>
              <p:cNvPr id="4" name="Straight Connector 3"/>
              <p:cNvCxnSpPr>
                <a:stCxn id="9" idx="3"/>
                <a:endCxn id="9" idx="2"/>
              </p:cNvCxnSpPr>
              <p:nvPr/>
            </p:nvCxnSpPr>
            <p:spPr>
              <a:xfrm>
                <a:off x="0" y="3390315"/>
                <a:ext cx="12192000" cy="0"/>
              </a:xfrm>
              <a:prstGeom prst="line">
                <a:avLst/>
              </a:prstGeom>
              <a:ln w="76200">
                <a:solidFill>
                  <a:srgbClr val="018CCF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Title 1">
            <a:extLst>
              <a:ext uri="{FF2B5EF4-FFF2-40B4-BE49-F238E27FC236}">
                <a16:creationId xmlns:a16="http://schemas.microsoft.com/office/drawing/2014/main" id="{7F82BBDF-41F9-4C40-A0EC-B48067D59735}"/>
              </a:ext>
            </a:extLst>
          </p:cNvPr>
          <p:cNvSpPr txBox="1">
            <a:spLocks/>
          </p:cNvSpPr>
          <p:nvPr/>
        </p:nvSpPr>
        <p:spPr>
          <a:xfrm>
            <a:off x="449949" y="1623634"/>
            <a:ext cx="11175647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rgbClr val="018CCF"/>
                </a:solidFill>
                <a:latin typeface="Bebas Neue" panose="020B0606020202050201" pitchFamily="34" charset="0"/>
                <a:ea typeface="+mj-ea"/>
                <a:cs typeface="+mj-cs"/>
              </a:defRPr>
            </a:lvl1pPr>
          </a:lstStyle>
          <a:p>
            <a:r>
              <a:rPr lang="en-US" sz="9600" dirty="0">
                <a:solidFill>
                  <a:prstClr val="white"/>
                </a:solidFill>
              </a:rPr>
              <a:t>Docker cli</a:t>
            </a:r>
            <a:endParaRPr lang="en-US" sz="96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889C0F5-AC87-4C4E-974D-446515C88C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9618" y="2390608"/>
            <a:ext cx="20955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06563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55A478-4583-2147-AD91-499CD48BC61C}"/>
              </a:ext>
            </a:extLst>
          </p:cNvPr>
          <p:cNvSpPr txBox="1"/>
          <p:nvPr/>
        </p:nvSpPr>
        <p:spPr>
          <a:xfrm>
            <a:off x="1311897" y="1111472"/>
            <a:ext cx="9398524" cy="615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Docker command line interface gives us everything we need to build, interact, inspect, and run containers and images. Many of the commands mimic Linux commands. All commands start with “docker”. </a:t>
            </a:r>
          </a:p>
          <a:p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Reference:</a:t>
            </a:r>
            <a:r>
              <a:rPr lang="en-US" sz="1600" dirty="0">
                <a:solidFill>
                  <a:schemeClr val="bg1"/>
                </a:solidFill>
                <a:latin typeface="Raleway Medium" panose="020B0603030101060003" pitchFamily="34" charset="77"/>
              </a:rPr>
              <a:t> https://</a:t>
            </a:r>
            <a:r>
              <a:rPr lang="en-US" sz="16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docs.docker.com</a:t>
            </a:r>
            <a:r>
              <a:rPr lang="en-US" sz="1600" dirty="0">
                <a:solidFill>
                  <a:schemeClr val="bg1"/>
                </a:solidFill>
                <a:latin typeface="Raleway Medium" panose="020B0603030101060003" pitchFamily="34" charset="77"/>
              </a:rPr>
              <a:t>/edge/engine/reference/</a:t>
            </a:r>
            <a:r>
              <a:rPr lang="en-US" sz="16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commandline</a:t>
            </a:r>
            <a:r>
              <a:rPr lang="en-US" sz="1600" dirty="0">
                <a:solidFill>
                  <a:schemeClr val="bg1"/>
                </a:solidFill>
                <a:latin typeface="Raleway Medium" panose="020B0603030101060003" pitchFamily="34" charset="77"/>
              </a:rPr>
              <a:t>/docker/</a:t>
            </a:r>
            <a:endParaRPr lang="en-US" sz="20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endParaRPr lang="en-US" sz="20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Containers: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ps</a:t>
            </a: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 – list running containers (include –a to see stopped containers)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rm</a:t>
            </a: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 – remove container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inspect – inspect running container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start – start a stopped container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stop – stop running container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restart – restart a container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cp</a:t>
            </a: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 – copy files to/from a container to local filesystem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logs – show the console output from a container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145" y="369988"/>
            <a:ext cx="11331018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>
                <a:solidFill>
                  <a:prstClr val="white"/>
                </a:solidFill>
              </a:rPr>
              <a:t>Docker cli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420726084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55A478-4583-2147-AD91-499CD48BC61C}"/>
              </a:ext>
            </a:extLst>
          </p:cNvPr>
          <p:cNvSpPr txBox="1"/>
          <p:nvPr/>
        </p:nvSpPr>
        <p:spPr>
          <a:xfrm>
            <a:off x="1311897" y="1168924"/>
            <a:ext cx="939852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Images: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build – build an image from </a:t>
            </a:r>
            <a:r>
              <a:rPr lang="en-US" sz="20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Dockerfile</a:t>
            </a:r>
            <a:endParaRPr lang="en-US" sz="20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images – show images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rmi</a:t>
            </a: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 – remove image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run – run a container from an image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-d – detached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-p – port mapping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-it – interactive (gets you a command line in the container)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--name – assign a name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-e – environment variable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-v – volume mapping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push – push the image to a repo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pull – pull an image from a repo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tag – tag an image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145" y="369988"/>
            <a:ext cx="11331018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>
                <a:solidFill>
                  <a:prstClr val="white"/>
                </a:solidFill>
              </a:rPr>
              <a:t>Docker cli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9255444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55A478-4583-2147-AD91-499CD48BC61C}"/>
              </a:ext>
            </a:extLst>
          </p:cNvPr>
          <p:cNvSpPr txBox="1"/>
          <p:nvPr/>
        </p:nvSpPr>
        <p:spPr>
          <a:xfrm>
            <a:off x="1311897" y="1168924"/>
            <a:ext cx="9398524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One command you’ll use a lot is docker run. Let’s talk about a few important concepts.</a:t>
            </a:r>
          </a:p>
          <a:p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Mappings – the left side is the host, the right is the container. This applies to ports, volumes, etc.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Detached and interactive modes.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Naming containers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If an image doesn’t exist on the host yet, it will be pulled before running.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Run is a shortcut operation for: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Docker pull &lt;image&gt;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Docker create &lt;image&gt;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Docker start &lt;container&gt;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run –d –p &lt;host&gt;:&lt;container&gt; --name=&lt;name&gt; &lt;image&gt;</a:t>
            </a:r>
            <a:endParaRPr lang="en-US" sz="2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145" y="369988"/>
            <a:ext cx="11331018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>
                <a:solidFill>
                  <a:prstClr val="white"/>
                </a:solidFill>
              </a:rPr>
              <a:t>docker – </a:t>
            </a:r>
            <a:r>
              <a:rPr lang="en-US" sz="6000" dirty="0">
                <a:solidFill>
                  <a:schemeClr val="accent3"/>
                </a:solidFill>
              </a:rPr>
              <a:t>running containers</a:t>
            </a:r>
          </a:p>
        </p:txBody>
      </p:sp>
    </p:spTree>
    <p:extLst>
      <p:ext uri="{BB962C8B-B14F-4D97-AF65-F5344CB8AC3E}">
        <p14:creationId xmlns:p14="http://schemas.microsoft.com/office/powerpoint/2010/main" val="244795478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010" y="4016920"/>
            <a:ext cx="11175647" cy="6096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Jenkins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-1" y="0"/>
            <a:ext cx="12206689" cy="3390315"/>
            <a:chOff x="-1" y="0"/>
            <a:chExt cx="12206689" cy="3390315"/>
          </a:xfrm>
        </p:grpSpPr>
        <p:pic>
          <p:nvPicPr>
            <p:cNvPr id="9" name="Picture 8" descr="https://images.unsplash.com/photo-1428677361686-f9d23be145c9?fit=crop&amp;fm=jpg&amp;h=1000&amp;ixjsv=2.0.0&amp;ixlib=rb-0.3.5&amp;q=80&amp;w=1925"/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214" b="48190"/>
            <a:stretch/>
          </p:blipFill>
          <p:spPr bwMode="auto">
            <a:xfrm>
              <a:off x="0" y="1"/>
              <a:ext cx="12192000" cy="3390314"/>
            </a:xfrm>
            <a:custGeom>
              <a:avLst/>
              <a:gdLst>
                <a:gd name="connsiteX0" fmla="*/ 0 w 12192000"/>
                <a:gd name="connsiteY0" fmla="*/ 0 h 6543811"/>
                <a:gd name="connsiteX1" fmla="*/ 12192000 w 12192000"/>
                <a:gd name="connsiteY1" fmla="*/ 0 h 6543811"/>
                <a:gd name="connsiteX2" fmla="*/ 12192000 w 12192000"/>
                <a:gd name="connsiteY2" fmla="*/ 6543811 h 6543811"/>
                <a:gd name="connsiteX3" fmla="*/ 0 w 12192000"/>
                <a:gd name="connsiteY3" fmla="*/ 6543811 h 654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543811">
                  <a:moveTo>
                    <a:pt x="0" y="0"/>
                  </a:moveTo>
                  <a:lnTo>
                    <a:pt x="12192000" y="0"/>
                  </a:lnTo>
                  <a:lnTo>
                    <a:pt x="12192000" y="6543811"/>
                  </a:lnTo>
                  <a:lnTo>
                    <a:pt x="0" y="6543811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3" name="Group 22"/>
            <p:cNvGrpSpPr/>
            <p:nvPr/>
          </p:nvGrpSpPr>
          <p:grpSpPr>
            <a:xfrm>
              <a:off x="-1" y="0"/>
              <a:ext cx="12206689" cy="3390315"/>
              <a:chOff x="-1" y="0"/>
              <a:chExt cx="12206689" cy="3390315"/>
            </a:xfrm>
          </p:grpSpPr>
          <p:sp>
            <p:nvSpPr>
              <p:cNvPr id="10" name="AutoShape 30"/>
              <p:cNvSpPr>
                <a:spLocks/>
              </p:cNvSpPr>
              <p:nvPr/>
            </p:nvSpPr>
            <p:spPr bwMode="auto">
              <a:xfrm>
                <a:off x="-1" y="0"/>
                <a:ext cx="12206689" cy="339031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599"/>
                    </a:lnTo>
                    <a:lnTo>
                      <a:pt x="0" y="21599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  <a:alpha val="59000"/>
                </a:schemeClr>
              </a:solidFill>
              <a:ln>
                <a:noFill/>
              </a:ln>
              <a:effectLst/>
              <a:extLst/>
            </p:spPr>
            <p:txBody>
              <a:bodyPr lIns="45719" tIns="45719" rIns="45719" bIns="45719" anchor="ctr"/>
              <a:lstStyle/>
              <a:p>
                <a:endParaRPr lang="es-ES">
                  <a:solidFill>
                    <a:prstClr val="white"/>
                  </a:solidFill>
                  <a:latin typeface="Roboto Light"/>
                  <a:cs typeface="Lato" charset="0"/>
                </a:endParaRPr>
              </a:p>
            </p:txBody>
          </p:sp>
          <p:cxnSp>
            <p:nvCxnSpPr>
              <p:cNvPr id="4" name="Straight Connector 3"/>
              <p:cNvCxnSpPr>
                <a:stCxn id="9" idx="3"/>
                <a:endCxn id="9" idx="2"/>
              </p:cNvCxnSpPr>
              <p:nvPr/>
            </p:nvCxnSpPr>
            <p:spPr>
              <a:xfrm>
                <a:off x="0" y="3390315"/>
                <a:ext cx="12192000" cy="0"/>
              </a:xfrm>
              <a:prstGeom prst="line">
                <a:avLst/>
              </a:prstGeom>
              <a:ln w="76200">
                <a:solidFill>
                  <a:srgbClr val="018CCF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Title 1">
            <a:extLst>
              <a:ext uri="{FF2B5EF4-FFF2-40B4-BE49-F238E27FC236}">
                <a16:creationId xmlns:a16="http://schemas.microsoft.com/office/drawing/2014/main" id="{7F82BBDF-41F9-4C40-A0EC-B48067D59735}"/>
              </a:ext>
            </a:extLst>
          </p:cNvPr>
          <p:cNvSpPr txBox="1">
            <a:spLocks/>
          </p:cNvSpPr>
          <p:nvPr/>
        </p:nvSpPr>
        <p:spPr>
          <a:xfrm>
            <a:off x="449949" y="1623634"/>
            <a:ext cx="11175647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rgbClr val="018CCF"/>
                </a:solidFill>
                <a:latin typeface="Bebas Neue" panose="020B0606020202050201" pitchFamily="34" charset="0"/>
                <a:ea typeface="+mj-ea"/>
                <a:cs typeface="+mj-cs"/>
              </a:defRPr>
            </a:lvl1pPr>
          </a:lstStyle>
          <a:p>
            <a:r>
              <a:rPr lang="en-US" sz="9600" dirty="0">
                <a:solidFill>
                  <a:prstClr val="white"/>
                </a:solidFill>
              </a:rPr>
              <a:t>Docker: lab</a:t>
            </a:r>
            <a:endParaRPr lang="en-US" sz="96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459FE47-1FC8-F749-9D2A-BB5D52AD02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325" y="2343474"/>
            <a:ext cx="20955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0924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55A478-4583-2147-AD91-499CD48BC61C}"/>
              </a:ext>
            </a:extLst>
          </p:cNvPr>
          <p:cNvSpPr txBox="1"/>
          <p:nvPr/>
        </p:nvSpPr>
        <p:spPr>
          <a:xfrm>
            <a:off x="1311897" y="1168924"/>
            <a:ext cx="939852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Let’s get a crash course on spinning up Docker containers. I have not provided the commands to do this. You’ll find it in the image page on Docker Hub!</a:t>
            </a:r>
          </a:p>
          <a:p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Let’s run a container of the Jenkins image on our local machines.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Find the image on Docker Hub – review the instructions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Run the image locally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Bring up the UI in your browser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Inspect the logs for the key to login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Now spin up a new Jenkins container while the old one is still running. Then try to connect to it as well with a browser.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145" y="369988"/>
            <a:ext cx="11331018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>
                <a:solidFill>
                  <a:prstClr val="white"/>
                </a:solidFill>
              </a:rPr>
              <a:t>docker – </a:t>
            </a:r>
            <a:r>
              <a:rPr lang="en-US" sz="6000" dirty="0">
                <a:solidFill>
                  <a:schemeClr val="accent3"/>
                </a:solidFill>
              </a:rPr>
              <a:t>Jenkins lab</a:t>
            </a:r>
          </a:p>
        </p:txBody>
      </p:sp>
    </p:spTree>
    <p:extLst>
      <p:ext uri="{BB962C8B-B14F-4D97-AF65-F5344CB8AC3E}">
        <p14:creationId xmlns:p14="http://schemas.microsoft.com/office/powerpoint/2010/main" val="4279293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010" y="4016920"/>
            <a:ext cx="11175647" cy="609600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mysql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-1" y="0"/>
            <a:ext cx="12206689" cy="3390315"/>
            <a:chOff x="-1" y="0"/>
            <a:chExt cx="12206689" cy="3390315"/>
          </a:xfrm>
        </p:grpSpPr>
        <p:pic>
          <p:nvPicPr>
            <p:cNvPr id="9" name="Picture 8" descr="https://images.unsplash.com/photo-1428677361686-f9d23be145c9?fit=crop&amp;fm=jpg&amp;h=1000&amp;ixjsv=2.0.0&amp;ixlib=rb-0.3.5&amp;q=80&amp;w=1925"/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214" b="48190"/>
            <a:stretch/>
          </p:blipFill>
          <p:spPr bwMode="auto">
            <a:xfrm>
              <a:off x="0" y="1"/>
              <a:ext cx="12192000" cy="3390314"/>
            </a:xfrm>
            <a:custGeom>
              <a:avLst/>
              <a:gdLst>
                <a:gd name="connsiteX0" fmla="*/ 0 w 12192000"/>
                <a:gd name="connsiteY0" fmla="*/ 0 h 6543811"/>
                <a:gd name="connsiteX1" fmla="*/ 12192000 w 12192000"/>
                <a:gd name="connsiteY1" fmla="*/ 0 h 6543811"/>
                <a:gd name="connsiteX2" fmla="*/ 12192000 w 12192000"/>
                <a:gd name="connsiteY2" fmla="*/ 6543811 h 6543811"/>
                <a:gd name="connsiteX3" fmla="*/ 0 w 12192000"/>
                <a:gd name="connsiteY3" fmla="*/ 6543811 h 654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543811">
                  <a:moveTo>
                    <a:pt x="0" y="0"/>
                  </a:moveTo>
                  <a:lnTo>
                    <a:pt x="12192000" y="0"/>
                  </a:lnTo>
                  <a:lnTo>
                    <a:pt x="12192000" y="6543811"/>
                  </a:lnTo>
                  <a:lnTo>
                    <a:pt x="0" y="6543811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3" name="Group 22"/>
            <p:cNvGrpSpPr/>
            <p:nvPr/>
          </p:nvGrpSpPr>
          <p:grpSpPr>
            <a:xfrm>
              <a:off x="-1" y="0"/>
              <a:ext cx="12206689" cy="3390315"/>
              <a:chOff x="-1" y="0"/>
              <a:chExt cx="12206689" cy="3390315"/>
            </a:xfrm>
          </p:grpSpPr>
          <p:sp>
            <p:nvSpPr>
              <p:cNvPr id="10" name="AutoShape 30"/>
              <p:cNvSpPr>
                <a:spLocks/>
              </p:cNvSpPr>
              <p:nvPr/>
            </p:nvSpPr>
            <p:spPr bwMode="auto">
              <a:xfrm>
                <a:off x="-1" y="0"/>
                <a:ext cx="12206689" cy="339031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599"/>
                    </a:lnTo>
                    <a:lnTo>
                      <a:pt x="0" y="21599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  <a:alpha val="59000"/>
                </a:schemeClr>
              </a:solidFill>
              <a:ln>
                <a:noFill/>
              </a:ln>
              <a:effectLst/>
              <a:extLst/>
            </p:spPr>
            <p:txBody>
              <a:bodyPr lIns="45719" tIns="45719" rIns="45719" bIns="45719" anchor="ctr"/>
              <a:lstStyle/>
              <a:p>
                <a:endParaRPr lang="es-ES">
                  <a:solidFill>
                    <a:prstClr val="white"/>
                  </a:solidFill>
                  <a:latin typeface="Roboto Light"/>
                  <a:cs typeface="Lato" charset="0"/>
                </a:endParaRPr>
              </a:p>
            </p:txBody>
          </p:sp>
          <p:cxnSp>
            <p:nvCxnSpPr>
              <p:cNvPr id="4" name="Straight Connector 3"/>
              <p:cNvCxnSpPr>
                <a:stCxn id="9" idx="3"/>
                <a:endCxn id="9" idx="2"/>
              </p:cNvCxnSpPr>
              <p:nvPr/>
            </p:nvCxnSpPr>
            <p:spPr>
              <a:xfrm>
                <a:off x="0" y="3390315"/>
                <a:ext cx="12192000" cy="0"/>
              </a:xfrm>
              <a:prstGeom prst="line">
                <a:avLst/>
              </a:prstGeom>
              <a:ln w="76200">
                <a:solidFill>
                  <a:srgbClr val="018CCF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Title 1">
            <a:extLst>
              <a:ext uri="{FF2B5EF4-FFF2-40B4-BE49-F238E27FC236}">
                <a16:creationId xmlns:a16="http://schemas.microsoft.com/office/drawing/2014/main" id="{7F82BBDF-41F9-4C40-A0EC-B48067D59735}"/>
              </a:ext>
            </a:extLst>
          </p:cNvPr>
          <p:cNvSpPr txBox="1">
            <a:spLocks/>
          </p:cNvSpPr>
          <p:nvPr/>
        </p:nvSpPr>
        <p:spPr>
          <a:xfrm>
            <a:off x="449949" y="1623634"/>
            <a:ext cx="11175647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rgbClr val="018CCF"/>
                </a:solidFill>
                <a:latin typeface="Bebas Neue" panose="020B0606020202050201" pitchFamily="34" charset="0"/>
                <a:ea typeface="+mj-ea"/>
                <a:cs typeface="+mj-cs"/>
              </a:defRPr>
            </a:lvl1pPr>
          </a:lstStyle>
          <a:p>
            <a:r>
              <a:rPr lang="en-US" sz="9600" dirty="0">
                <a:solidFill>
                  <a:prstClr val="white"/>
                </a:solidFill>
              </a:rPr>
              <a:t>Docker: lab</a:t>
            </a:r>
            <a:endParaRPr lang="en-US" sz="96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459FE47-1FC8-F749-9D2A-BB5D52AD02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325" y="2343474"/>
            <a:ext cx="20955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38031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55A478-4583-2147-AD91-499CD48BC61C}"/>
              </a:ext>
            </a:extLst>
          </p:cNvPr>
          <p:cNvSpPr txBox="1"/>
          <p:nvPr/>
        </p:nvSpPr>
        <p:spPr>
          <a:xfrm>
            <a:off x="1311897" y="1168924"/>
            <a:ext cx="939852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Let’s see some additional runtime parameters that can be passed in to a container.</a:t>
            </a:r>
          </a:p>
          <a:p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Let’s run a container of the </a:t>
            </a:r>
            <a:r>
              <a:rPr lang="en-US" sz="24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Mysql</a:t>
            </a: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 image on our local machines.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Find the image on Docker Hub – review the instructions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Run the image locally (use tag 5.7). Pass in environment variables to allow access to the database and also volume mapping.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If you have </a:t>
            </a:r>
            <a:r>
              <a:rPr lang="en-US" sz="24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Mysql</a:t>
            </a: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 tools already installed on your workstation, try to connect, add some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Once done Tim will demo it, changing data and then killing the container to demonstrate how the volume lives on.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145" y="369988"/>
            <a:ext cx="11331018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>
                <a:solidFill>
                  <a:prstClr val="white"/>
                </a:solidFill>
              </a:rPr>
              <a:t>docker – </a:t>
            </a:r>
            <a:r>
              <a:rPr lang="en-US" sz="6000" dirty="0" err="1">
                <a:solidFill>
                  <a:schemeClr val="accent3"/>
                </a:solidFill>
              </a:rPr>
              <a:t>mysql</a:t>
            </a:r>
            <a:r>
              <a:rPr lang="en-US" sz="6000" dirty="0">
                <a:solidFill>
                  <a:schemeClr val="accent3"/>
                </a:solidFill>
              </a:rPr>
              <a:t> lab</a:t>
            </a:r>
          </a:p>
        </p:txBody>
      </p:sp>
    </p:spTree>
    <p:extLst>
      <p:ext uri="{BB962C8B-B14F-4D97-AF65-F5344CB8AC3E}">
        <p14:creationId xmlns:p14="http://schemas.microsoft.com/office/powerpoint/2010/main" val="250396890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-1" y="0"/>
            <a:ext cx="12206689" cy="3390315"/>
            <a:chOff x="-1" y="0"/>
            <a:chExt cx="12206689" cy="3390315"/>
          </a:xfrm>
        </p:grpSpPr>
        <p:pic>
          <p:nvPicPr>
            <p:cNvPr id="9" name="Picture 8" descr="https://images.unsplash.com/photo-1428677361686-f9d23be145c9?fit=crop&amp;fm=jpg&amp;h=1000&amp;ixjsv=2.0.0&amp;ixlib=rb-0.3.5&amp;q=80&amp;w=1925"/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214" b="48190"/>
            <a:stretch/>
          </p:blipFill>
          <p:spPr bwMode="auto">
            <a:xfrm>
              <a:off x="0" y="1"/>
              <a:ext cx="12192000" cy="3390314"/>
            </a:xfrm>
            <a:custGeom>
              <a:avLst/>
              <a:gdLst>
                <a:gd name="connsiteX0" fmla="*/ 0 w 12192000"/>
                <a:gd name="connsiteY0" fmla="*/ 0 h 6543811"/>
                <a:gd name="connsiteX1" fmla="*/ 12192000 w 12192000"/>
                <a:gd name="connsiteY1" fmla="*/ 0 h 6543811"/>
                <a:gd name="connsiteX2" fmla="*/ 12192000 w 12192000"/>
                <a:gd name="connsiteY2" fmla="*/ 6543811 h 6543811"/>
                <a:gd name="connsiteX3" fmla="*/ 0 w 12192000"/>
                <a:gd name="connsiteY3" fmla="*/ 6543811 h 654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543811">
                  <a:moveTo>
                    <a:pt x="0" y="0"/>
                  </a:moveTo>
                  <a:lnTo>
                    <a:pt x="12192000" y="0"/>
                  </a:lnTo>
                  <a:lnTo>
                    <a:pt x="12192000" y="6543811"/>
                  </a:lnTo>
                  <a:lnTo>
                    <a:pt x="0" y="6543811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3" name="Group 22"/>
            <p:cNvGrpSpPr/>
            <p:nvPr/>
          </p:nvGrpSpPr>
          <p:grpSpPr>
            <a:xfrm>
              <a:off x="-1" y="0"/>
              <a:ext cx="12206689" cy="3390315"/>
              <a:chOff x="-1" y="0"/>
              <a:chExt cx="12206689" cy="3390315"/>
            </a:xfrm>
          </p:grpSpPr>
          <p:sp>
            <p:nvSpPr>
              <p:cNvPr id="10" name="AutoShape 30"/>
              <p:cNvSpPr>
                <a:spLocks/>
              </p:cNvSpPr>
              <p:nvPr/>
            </p:nvSpPr>
            <p:spPr bwMode="auto">
              <a:xfrm>
                <a:off x="-1" y="0"/>
                <a:ext cx="12206689" cy="339031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599"/>
                    </a:lnTo>
                    <a:lnTo>
                      <a:pt x="0" y="21599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  <a:alpha val="59000"/>
                </a:schemeClr>
              </a:solidFill>
              <a:ln>
                <a:noFill/>
              </a:ln>
              <a:effectLst/>
              <a:extLst/>
            </p:spPr>
            <p:txBody>
              <a:bodyPr lIns="45719" tIns="45719" rIns="45719" bIns="45719" anchor="ctr"/>
              <a:lstStyle/>
              <a:p>
                <a:endParaRPr lang="es-ES">
                  <a:solidFill>
                    <a:prstClr val="white"/>
                  </a:solidFill>
                  <a:latin typeface="Roboto Light"/>
                  <a:cs typeface="Lato" charset="0"/>
                </a:endParaRPr>
              </a:p>
            </p:txBody>
          </p:sp>
          <p:cxnSp>
            <p:nvCxnSpPr>
              <p:cNvPr id="4" name="Straight Connector 3"/>
              <p:cNvCxnSpPr>
                <a:stCxn id="9" idx="3"/>
                <a:endCxn id="9" idx="2"/>
              </p:cNvCxnSpPr>
              <p:nvPr/>
            </p:nvCxnSpPr>
            <p:spPr>
              <a:xfrm>
                <a:off x="0" y="3390315"/>
                <a:ext cx="12192000" cy="0"/>
              </a:xfrm>
              <a:prstGeom prst="line">
                <a:avLst/>
              </a:prstGeom>
              <a:ln w="76200">
                <a:solidFill>
                  <a:srgbClr val="018CCF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Title 1">
            <a:extLst>
              <a:ext uri="{FF2B5EF4-FFF2-40B4-BE49-F238E27FC236}">
                <a16:creationId xmlns:a16="http://schemas.microsoft.com/office/drawing/2014/main" id="{7F82BBDF-41F9-4C40-A0EC-B48067D59735}"/>
              </a:ext>
            </a:extLst>
          </p:cNvPr>
          <p:cNvSpPr txBox="1">
            <a:spLocks/>
          </p:cNvSpPr>
          <p:nvPr/>
        </p:nvSpPr>
        <p:spPr>
          <a:xfrm>
            <a:off x="449949" y="1623634"/>
            <a:ext cx="11175647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rgbClr val="018CCF"/>
                </a:solidFill>
                <a:latin typeface="Bebas Neue" panose="020B0606020202050201" pitchFamily="34" charset="0"/>
                <a:ea typeface="+mj-ea"/>
                <a:cs typeface="+mj-cs"/>
              </a:defRPr>
            </a:lvl1pPr>
          </a:lstStyle>
          <a:p>
            <a:r>
              <a:rPr lang="en-US" sz="9600" dirty="0">
                <a:solidFill>
                  <a:prstClr val="white"/>
                </a:solidFill>
              </a:rPr>
              <a:t>containers</a:t>
            </a:r>
            <a:endParaRPr lang="en-US" sz="96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39BE61C-965A-B94A-B5C1-2DC00D1848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241" y="2488616"/>
            <a:ext cx="20955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3486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55A478-4583-2147-AD91-499CD48BC61C}"/>
              </a:ext>
            </a:extLst>
          </p:cNvPr>
          <p:cNvSpPr txBox="1"/>
          <p:nvPr/>
        </p:nvSpPr>
        <p:spPr>
          <a:xfrm>
            <a:off x="1311897" y="1168924"/>
            <a:ext cx="939852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Command to run with port mapping, environment, and volume:</a:t>
            </a:r>
          </a:p>
          <a:p>
            <a:r>
              <a:rPr lang="en-US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run --name some-</a:t>
            </a:r>
            <a:r>
              <a:rPr lang="en-US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</a:t>
            </a:r>
            <a:r>
              <a:rPr lang="en-US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-v /Users/</a:t>
            </a:r>
            <a:r>
              <a:rPr lang="en-US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tsolley</a:t>
            </a:r>
            <a:r>
              <a:rPr lang="en-US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/Desktop/Temp/</a:t>
            </a:r>
            <a:r>
              <a:rPr lang="en-US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</a:t>
            </a:r>
            <a:r>
              <a:rPr lang="en-US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:/</a:t>
            </a:r>
            <a:r>
              <a:rPr lang="en-US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/lib/</a:t>
            </a:r>
            <a:r>
              <a:rPr lang="en-US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</a:t>
            </a:r>
            <a:r>
              <a:rPr lang="en-US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-e MYSQL_ROOT_PASSWORD=my-secret-pw -d -p 3306:3306 mysql:5.7</a:t>
            </a:r>
          </a:p>
          <a:p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145" y="369988"/>
            <a:ext cx="11331018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>
                <a:solidFill>
                  <a:prstClr val="white"/>
                </a:solidFill>
              </a:rPr>
              <a:t>docker – </a:t>
            </a:r>
            <a:r>
              <a:rPr lang="en-US" sz="6000" dirty="0" err="1">
                <a:solidFill>
                  <a:schemeClr val="accent3"/>
                </a:solidFill>
              </a:rPr>
              <a:t>mysql</a:t>
            </a:r>
            <a:r>
              <a:rPr lang="en-US" sz="6000" dirty="0">
                <a:solidFill>
                  <a:schemeClr val="accent3"/>
                </a:solidFill>
              </a:rPr>
              <a:t> lab</a:t>
            </a:r>
          </a:p>
        </p:txBody>
      </p:sp>
    </p:spTree>
    <p:extLst>
      <p:ext uri="{BB962C8B-B14F-4D97-AF65-F5344CB8AC3E}">
        <p14:creationId xmlns:p14="http://schemas.microsoft.com/office/powerpoint/2010/main" val="392275922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-1" y="0"/>
            <a:ext cx="12206689" cy="3390315"/>
            <a:chOff x="-1" y="0"/>
            <a:chExt cx="12206689" cy="3390315"/>
          </a:xfrm>
        </p:grpSpPr>
        <p:pic>
          <p:nvPicPr>
            <p:cNvPr id="9" name="Picture 8" descr="https://images.unsplash.com/photo-1428677361686-f9d23be145c9?fit=crop&amp;fm=jpg&amp;h=1000&amp;ixjsv=2.0.0&amp;ixlib=rb-0.3.5&amp;q=80&amp;w=1925"/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214" b="48190"/>
            <a:stretch/>
          </p:blipFill>
          <p:spPr bwMode="auto">
            <a:xfrm>
              <a:off x="0" y="1"/>
              <a:ext cx="12192000" cy="3390314"/>
            </a:xfrm>
            <a:custGeom>
              <a:avLst/>
              <a:gdLst>
                <a:gd name="connsiteX0" fmla="*/ 0 w 12192000"/>
                <a:gd name="connsiteY0" fmla="*/ 0 h 6543811"/>
                <a:gd name="connsiteX1" fmla="*/ 12192000 w 12192000"/>
                <a:gd name="connsiteY1" fmla="*/ 0 h 6543811"/>
                <a:gd name="connsiteX2" fmla="*/ 12192000 w 12192000"/>
                <a:gd name="connsiteY2" fmla="*/ 6543811 h 6543811"/>
                <a:gd name="connsiteX3" fmla="*/ 0 w 12192000"/>
                <a:gd name="connsiteY3" fmla="*/ 6543811 h 654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543811">
                  <a:moveTo>
                    <a:pt x="0" y="0"/>
                  </a:moveTo>
                  <a:lnTo>
                    <a:pt x="12192000" y="0"/>
                  </a:lnTo>
                  <a:lnTo>
                    <a:pt x="12192000" y="6543811"/>
                  </a:lnTo>
                  <a:lnTo>
                    <a:pt x="0" y="6543811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3" name="Group 22"/>
            <p:cNvGrpSpPr/>
            <p:nvPr/>
          </p:nvGrpSpPr>
          <p:grpSpPr>
            <a:xfrm>
              <a:off x="-1" y="0"/>
              <a:ext cx="12206689" cy="3390315"/>
              <a:chOff x="-1" y="0"/>
              <a:chExt cx="12206689" cy="3390315"/>
            </a:xfrm>
          </p:grpSpPr>
          <p:sp>
            <p:nvSpPr>
              <p:cNvPr id="10" name="AutoShape 30"/>
              <p:cNvSpPr>
                <a:spLocks/>
              </p:cNvSpPr>
              <p:nvPr/>
            </p:nvSpPr>
            <p:spPr bwMode="auto">
              <a:xfrm>
                <a:off x="-1" y="0"/>
                <a:ext cx="12206689" cy="339031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599"/>
                    </a:lnTo>
                    <a:lnTo>
                      <a:pt x="0" y="21599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  <a:alpha val="59000"/>
                </a:schemeClr>
              </a:solidFill>
              <a:ln>
                <a:noFill/>
              </a:ln>
              <a:effectLst/>
              <a:extLst/>
            </p:spPr>
            <p:txBody>
              <a:bodyPr lIns="45719" tIns="45719" rIns="45719" bIns="45719" anchor="ctr"/>
              <a:lstStyle/>
              <a:p>
                <a:endParaRPr lang="es-ES">
                  <a:solidFill>
                    <a:prstClr val="white"/>
                  </a:solidFill>
                  <a:latin typeface="Roboto Light"/>
                  <a:cs typeface="Lato" charset="0"/>
                </a:endParaRPr>
              </a:p>
            </p:txBody>
          </p:sp>
          <p:cxnSp>
            <p:nvCxnSpPr>
              <p:cNvPr id="4" name="Straight Connector 3"/>
              <p:cNvCxnSpPr>
                <a:stCxn id="9" idx="3"/>
                <a:endCxn id="9" idx="2"/>
              </p:cNvCxnSpPr>
              <p:nvPr/>
            </p:nvCxnSpPr>
            <p:spPr>
              <a:xfrm>
                <a:off x="0" y="3390315"/>
                <a:ext cx="12192000" cy="0"/>
              </a:xfrm>
              <a:prstGeom prst="line">
                <a:avLst/>
              </a:prstGeom>
              <a:ln w="76200">
                <a:solidFill>
                  <a:srgbClr val="018CCF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Title 1">
            <a:extLst>
              <a:ext uri="{FF2B5EF4-FFF2-40B4-BE49-F238E27FC236}">
                <a16:creationId xmlns:a16="http://schemas.microsoft.com/office/drawing/2014/main" id="{7F82BBDF-41F9-4C40-A0EC-B48067D59735}"/>
              </a:ext>
            </a:extLst>
          </p:cNvPr>
          <p:cNvSpPr txBox="1">
            <a:spLocks/>
          </p:cNvSpPr>
          <p:nvPr/>
        </p:nvSpPr>
        <p:spPr>
          <a:xfrm>
            <a:off x="449949" y="1623634"/>
            <a:ext cx="11175647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rgbClr val="018CCF"/>
                </a:solidFill>
                <a:latin typeface="Bebas Neue" panose="020B0606020202050201" pitchFamily="34" charset="0"/>
                <a:ea typeface="+mj-ea"/>
                <a:cs typeface="+mj-cs"/>
              </a:defRPr>
            </a:lvl1pPr>
          </a:lstStyle>
          <a:p>
            <a:r>
              <a:rPr lang="en-US" sz="9600" dirty="0" err="1">
                <a:solidFill>
                  <a:prstClr val="white"/>
                </a:solidFill>
              </a:rPr>
              <a:t>Dockerfiles</a:t>
            </a:r>
            <a:endParaRPr lang="en-US" sz="96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459FE47-1FC8-F749-9D2A-BB5D52AD02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325" y="2343474"/>
            <a:ext cx="20955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02372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55A478-4583-2147-AD91-499CD48BC61C}"/>
              </a:ext>
            </a:extLst>
          </p:cNvPr>
          <p:cNvSpPr txBox="1"/>
          <p:nvPr/>
        </p:nvSpPr>
        <p:spPr>
          <a:xfrm>
            <a:off x="1311897" y="1168924"/>
            <a:ext cx="939852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There are two ways to create an image in Docker: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With a </a:t>
            </a:r>
            <a:r>
              <a:rPr lang="en-US" sz="24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Dockerfile</a:t>
            </a: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From an existing container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A </a:t>
            </a:r>
            <a:r>
              <a:rPr lang="en-US" sz="24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Dockerfile</a:t>
            </a: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 is an example of infrastructure as code. It represents a repeatable build of your Docker image. It can be stored in your code repo, versioned, and reviewed.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Dockerfile</a:t>
            </a: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 is the preferred way to build images. You should have a good reason to do it the other way.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Every line in a </a:t>
            </a:r>
            <a:r>
              <a:rPr lang="en-US" sz="24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Dockerfile</a:t>
            </a: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 builds a new layer in your image.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Commands are run from top to bottom, and each is independent from others and run from the directory where the </a:t>
            </a:r>
            <a:r>
              <a:rPr lang="en-US" sz="24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Dockerfile</a:t>
            </a: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 is located.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In other words, unlike a bash script, you wouldn’t cd to a directory in one line and then use that directory on the next.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145" y="369988"/>
            <a:ext cx="11331018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 err="1">
                <a:solidFill>
                  <a:prstClr val="white"/>
                </a:solidFill>
              </a:rPr>
              <a:t>dockerfile</a:t>
            </a:r>
            <a:r>
              <a:rPr lang="en-US" sz="6000" dirty="0">
                <a:solidFill>
                  <a:prstClr val="white"/>
                </a:solidFill>
              </a:rPr>
              <a:t> – </a:t>
            </a:r>
            <a:r>
              <a:rPr lang="en-US" sz="6000" dirty="0">
                <a:solidFill>
                  <a:schemeClr val="accent3"/>
                </a:solidFill>
              </a:rPr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21083161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55A478-4583-2147-AD91-499CD48BC61C}"/>
              </a:ext>
            </a:extLst>
          </p:cNvPr>
          <p:cNvSpPr txBox="1"/>
          <p:nvPr/>
        </p:nvSpPr>
        <p:spPr>
          <a:xfrm>
            <a:off x="1311897" y="1168924"/>
            <a:ext cx="939852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There are just a handful of simple commands: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FROM – which image this inherits from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MAINTAINER – An owner (no functionality)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WORKDIR – Change to a directory until changed again. Works like cd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USER – Change to a user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RUN – Run a Linux command in a new layer. The command is dependent on which shell is in the image.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EXPOSE – Tells what ports this container will listen on. Does not actually publish a port, but is rather like documentation.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ADD – copy files into the container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COPY – copy files into the container. Same as ADD.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ENTRYPOINT – The command to be run when container is started. This is inherited from a base image.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Raleway Medium" panose="020B0603030101060003" pitchFamily="34" charset="77"/>
              </a:rPr>
              <a:t>CMD – provides defaults to be run after the ENTRYPOINT. Also inherited from the base image.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145" y="369988"/>
            <a:ext cx="11331018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 err="1">
                <a:solidFill>
                  <a:prstClr val="white"/>
                </a:solidFill>
              </a:rPr>
              <a:t>dockerfile</a:t>
            </a:r>
            <a:r>
              <a:rPr lang="en-US" sz="6000" dirty="0">
                <a:solidFill>
                  <a:prstClr val="white"/>
                </a:solidFill>
              </a:rPr>
              <a:t> – </a:t>
            </a:r>
            <a:r>
              <a:rPr lang="en-US" sz="6000" dirty="0">
                <a:solidFill>
                  <a:schemeClr val="accent3"/>
                </a:solidFill>
              </a:rPr>
              <a:t>commands</a:t>
            </a:r>
          </a:p>
        </p:txBody>
      </p:sp>
    </p:spTree>
    <p:extLst>
      <p:ext uri="{BB962C8B-B14F-4D97-AF65-F5344CB8AC3E}">
        <p14:creationId xmlns:p14="http://schemas.microsoft.com/office/powerpoint/2010/main" val="1088534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55A478-4583-2147-AD91-499CD48BC61C}"/>
              </a:ext>
            </a:extLst>
          </p:cNvPr>
          <p:cNvSpPr txBox="1"/>
          <p:nvPr/>
        </p:nvSpPr>
        <p:spPr>
          <a:xfrm>
            <a:off x="1311897" y="1168924"/>
            <a:ext cx="93985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Let’s look at the </a:t>
            </a:r>
            <a:r>
              <a:rPr lang="en-US" sz="24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Dockerfile</a:t>
            </a: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 for one of the containers that we’ll be using later in the RV Store hackathon.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145" y="369988"/>
            <a:ext cx="11331018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 err="1">
                <a:solidFill>
                  <a:prstClr val="white"/>
                </a:solidFill>
              </a:rPr>
              <a:t>dockerfile</a:t>
            </a:r>
            <a:r>
              <a:rPr lang="en-US" sz="6000" dirty="0">
                <a:solidFill>
                  <a:prstClr val="white"/>
                </a:solidFill>
              </a:rPr>
              <a:t> – </a:t>
            </a:r>
            <a:r>
              <a:rPr lang="en-US" sz="6000" dirty="0" err="1">
                <a:solidFill>
                  <a:schemeClr val="accent3"/>
                </a:solidFill>
              </a:rPr>
              <a:t>dockerfile</a:t>
            </a:r>
            <a:r>
              <a:rPr lang="en-US" sz="6000" dirty="0">
                <a:solidFill>
                  <a:schemeClr val="accent3"/>
                </a:solidFill>
              </a:rPr>
              <a:t> walkthrough</a:t>
            </a:r>
          </a:p>
        </p:txBody>
      </p:sp>
    </p:spTree>
    <p:extLst>
      <p:ext uri="{BB962C8B-B14F-4D97-AF65-F5344CB8AC3E}">
        <p14:creationId xmlns:p14="http://schemas.microsoft.com/office/powerpoint/2010/main" val="13485538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55A478-4583-2147-AD91-499CD48BC61C}"/>
              </a:ext>
            </a:extLst>
          </p:cNvPr>
          <p:cNvSpPr txBox="1"/>
          <p:nvPr/>
        </p:nvSpPr>
        <p:spPr>
          <a:xfrm>
            <a:off x="1311897" y="1168924"/>
            <a:ext cx="9398524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Building an image is a simple CLI command:</a:t>
            </a:r>
          </a:p>
          <a:p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r>
              <a:rPr lang="en-US" sz="2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build –t &lt;name&gt;:&lt;tag&gt; &lt;location of </a:t>
            </a:r>
            <a:r>
              <a:rPr lang="en-US" sz="20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Dockerfile</a:t>
            </a:r>
            <a:r>
              <a:rPr lang="en-US" sz="2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endParaRPr lang="en-US" sz="20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build –t myimage:v1 .</a:t>
            </a:r>
          </a:p>
          <a:p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This builds from the </a:t>
            </a:r>
            <a:r>
              <a:rPr lang="en-US" sz="24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Dockerfile</a:t>
            </a: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 and tags it in one operation. The tag is optional but typically used. You would need to do a separate command to tag from the image ID if you omit it.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145" y="369988"/>
            <a:ext cx="11331018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 err="1">
                <a:solidFill>
                  <a:prstClr val="white"/>
                </a:solidFill>
              </a:rPr>
              <a:t>dockerfile</a:t>
            </a:r>
            <a:r>
              <a:rPr lang="en-US" sz="6000" dirty="0">
                <a:solidFill>
                  <a:prstClr val="white"/>
                </a:solidFill>
              </a:rPr>
              <a:t> – </a:t>
            </a:r>
            <a:r>
              <a:rPr lang="en-US" sz="6000" dirty="0">
                <a:solidFill>
                  <a:schemeClr val="accent3"/>
                </a:solidFill>
              </a:rPr>
              <a:t>building the image</a:t>
            </a:r>
          </a:p>
        </p:txBody>
      </p:sp>
    </p:spTree>
    <p:extLst>
      <p:ext uri="{BB962C8B-B14F-4D97-AF65-F5344CB8AC3E}">
        <p14:creationId xmlns:p14="http://schemas.microsoft.com/office/powerpoint/2010/main" val="10328854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010" y="4016920"/>
            <a:ext cx="11175647" cy="609600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nginx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-1" y="0"/>
            <a:ext cx="12206689" cy="3390315"/>
            <a:chOff x="-1" y="0"/>
            <a:chExt cx="12206689" cy="3390315"/>
          </a:xfrm>
        </p:grpSpPr>
        <p:pic>
          <p:nvPicPr>
            <p:cNvPr id="9" name="Picture 8" descr="https://images.unsplash.com/photo-1428677361686-f9d23be145c9?fit=crop&amp;fm=jpg&amp;h=1000&amp;ixjsv=2.0.0&amp;ixlib=rb-0.3.5&amp;q=80&amp;w=1925"/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214" b="48190"/>
            <a:stretch/>
          </p:blipFill>
          <p:spPr bwMode="auto">
            <a:xfrm>
              <a:off x="0" y="1"/>
              <a:ext cx="12192000" cy="3390314"/>
            </a:xfrm>
            <a:custGeom>
              <a:avLst/>
              <a:gdLst>
                <a:gd name="connsiteX0" fmla="*/ 0 w 12192000"/>
                <a:gd name="connsiteY0" fmla="*/ 0 h 6543811"/>
                <a:gd name="connsiteX1" fmla="*/ 12192000 w 12192000"/>
                <a:gd name="connsiteY1" fmla="*/ 0 h 6543811"/>
                <a:gd name="connsiteX2" fmla="*/ 12192000 w 12192000"/>
                <a:gd name="connsiteY2" fmla="*/ 6543811 h 6543811"/>
                <a:gd name="connsiteX3" fmla="*/ 0 w 12192000"/>
                <a:gd name="connsiteY3" fmla="*/ 6543811 h 654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543811">
                  <a:moveTo>
                    <a:pt x="0" y="0"/>
                  </a:moveTo>
                  <a:lnTo>
                    <a:pt x="12192000" y="0"/>
                  </a:lnTo>
                  <a:lnTo>
                    <a:pt x="12192000" y="6543811"/>
                  </a:lnTo>
                  <a:lnTo>
                    <a:pt x="0" y="6543811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3" name="Group 22"/>
            <p:cNvGrpSpPr/>
            <p:nvPr/>
          </p:nvGrpSpPr>
          <p:grpSpPr>
            <a:xfrm>
              <a:off x="-1" y="0"/>
              <a:ext cx="12206689" cy="3390315"/>
              <a:chOff x="-1" y="0"/>
              <a:chExt cx="12206689" cy="3390315"/>
            </a:xfrm>
          </p:grpSpPr>
          <p:sp>
            <p:nvSpPr>
              <p:cNvPr id="10" name="AutoShape 30"/>
              <p:cNvSpPr>
                <a:spLocks/>
              </p:cNvSpPr>
              <p:nvPr/>
            </p:nvSpPr>
            <p:spPr bwMode="auto">
              <a:xfrm>
                <a:off x="-1" y="0"/>
                <a:ext cx="12206689" cy="339031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599"/>
                    </a:lnTo>
                    <a:lnTo>
                      <a:pt x="0" y="21599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  <a:alpha val="59000"/>
                </a:schemeClr>
              </a:solidFill>
              <a:ln>
                <a:noFill/>
              </a:ln>
              <a:effectLst/>
              <a:extLst/>
            </p:spPr>
            <p:txBody>
              <a:bodyPr lIns="45719" tIns="45719" rIns="45719" bIns="45719" anchor="ctr"/>
              <a:lstStyle/>
              <a:p>
                <a:endParaRPr lang="es-ES">
                  <a:solidFill>
                    <a:prstClr val="white"/>
                  </a:solidFill>
                  <a:latin typeface="Roboto Light"/>
                  <a:cs typeface="Lato" charset="0"/>
                </a:endParaRPr>
              </a:p>
            </p:txBody>
          </p:sp>
          <p:cxnSp>
            <p:nvCxnSpPr>
              <p:cNvPr id="4" name="Straight Connector 3"/>
              <p:cNvCxnSpPr>
                <a:stCxn id="9" idx="3"/>
                <a:endCxn id="9" idx="2"/>
              </p:cNvCxnSpPr>
              <p:nvPr/>
            </p:nvCxnSpPr>
            <p:spPr>
              <a:xfrm>
                <a:off x="0" y="3390315"/>
                <a:ext cx="12192000" cy="0"/>
              </a:xfrm>
              <a:prstGeom prst="line">
                <a:avLst/>
              </a:prstGeom>
              <a:ln w="76200">
                <a:solidFill>
                  <a:srgbClr val="018CCF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Title 1">
            <a:extLst>
              <a:ext uri="{FF2B5EF4-FFF2-40B4-BE49-F238E27FC236}">
                <a16:creationId xmlns:a16="http://schemas.microsoft.com/office/drawing/2014/main" id="{7F82BBDF-41F9-4C40-A0EC-B48067D59735}"/>
              </a:ext>
            </a:extLst>
          </p:cNvPr>
          <p:cNvSpPr txBox="1">
            <a:spLocks/>
          </p:cNvSpPr>
          <p:nvPr/>
        </p:nvSpPr>
        <p:spPr>
          <a:xfrm>
            <a:off x="449949" y="1623634"/>
            <a:ext cx="11175647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rgbClr val="018CCF"/>
                </a:solidFill>
                <a:latin typeface="Bebas Neue" panose="020B0606020202050201" pitchFamily="34" charset="0"/>
                <a:ea typeface="+mj-ea"/>
                <a:cs typeface="+mj-cs"/>
              </a:defRPr>
            </a:lvl1pPr>
          </a:lstStyle>
          <a:p>
            <a:r>
              <a:rPr lang="en-US" sz="9600" dirty="0" err="1">
                <a:solidFill>
                  <a:prstClr val="white"/>
                </a:solidFill>
              </a:rPr>
              <a:t>Dockerfile</a:t>
            </a:r>
            <a:r>
              <a:rPr lang="en-US" sz="9600" dirty="0">
                <a:solidFill>
                  <a:prstClr val="white"/>
                </a:solidFill>
              </a:rPr>
              <a:t>: lab</a:t>
            </a:r>
            <a:endParaRPr lang="en-US" sz="96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459FE47-1FC8-F749-9D2A-BB5D52AD02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325" y="2343474"/>
            <a:ext cx="20955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7030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55A478-4583-2147-AD91-499CD48BC61C}"/>
              </a:ext>
            </a:extLst>
          </p:cNvPr>
          <p:cNvSpPr txBox="1"/>
          <p:nvPr/>
        </p:nvSpPr>
        <p:spPr>
          <a:xfrm>
            <a:off x="1311897" y="1168924"/>
            <a:ext cx="939852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Create a new Docker image using a </a:t>
            </a:r>
            <a:r>
              <a:rPr lang="en-US" sz="24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Dockerfile</a:t>
            </a: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 that you’ll write.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Use </a:t>
            </a:r>
            <a:r>
              <a:rPr lang="en-US" sz="24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nginx:latest</a:t>
            </a: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 in your FROM statement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Create a new simple HTML. Any simple content will do.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In your </a:t>
            </a:r>
            <a:r>
              <a:rPr lang="en-US" sz="24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Dockerfile</a:t>
            </a: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, copy the file into the container at /</a:t>
            </a:r>
            <a:r>
              <a:rPr lang="en-US" sz="24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usr</a:t>
            </a: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/share/</a:t>
            </a:r>
            <a:r>
              <a:rPr lang="en-US" sz="24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nginx</a:t>
            </a: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/html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Build the image, tag it, and run it.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Check that you see your custom HTML in your browser. Nginx runs on port 80.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145" y="369988"/>
            <a:ext cx="11331018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 err="1">
                <a:solidFill>
                  <a:prstClr val="white"/>
                </a:solidFill>
              </a:rPr>
              <a:t>dockerfile</a:t>
            </a:r>
            <a:r>
              <a:rPr lang="en-US" sz="6000" dirty="0">
                <a:solidFill>
                  <a:prstClr val="white"/>
                </a:solidFill>
              </a:rPr>
              <a:t> – </a:t>
            </a:r>
            <a:r>
              <a:rPr lang="en-US" sz="6000" dirty="0" err="1">
                <a:solidFill>
                  <a:schemeClr val="accent3"/>
                </a:solidFill>
              </a:rPr>
              <a:t>nginx</a:t>
            </a:r>
            <a:r>
              <a:rPr lang="en-US" sz="6000" dirty="0">
                <a:solidFill>
                  <a:schemeClr val="accent3"/>
                </a:solidFill>
              </a:rPr>
              <a:t> lab</a:t>
            </a:r>
          </a:p>
        </p:txBody>
      </p:sp>
    </p:spTree>
    <p:extLst>
      <p:ext uri="{BB962C8B-B14F-4D97-AF65-F5344CB8AC3E}">
        <p14:creationId xmlns:p14="http://schemas.microsoft.com/office/powerpoint/2010/main" val="212809313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010" y="4016920"/>
            <a:ext cx="11175647" cy="6096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inheritance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-1" y="0"/>
            <a:ext cx="12206689" cy="3390315"/>
            <a:chOff x="-1" y="0"/>
            <a:chExt cx="12206689" cy="3390315"/>
          </a:xfrm>
        </p:grpSpPr>
        <p:pic>
          <p:nvPicPr>
            <p:cNvPr id="9" name="Picture 8" descr="https://images.unsplash.com/photo-1428677361686-f9d23be145c9?fit=crop&amp;fm=jpg&amp;h=1000&amp;ixjsv=2.0.0&amp;ixlib=rb-0.3.5&amp;q=80&amp;w=1925"/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214" b="48190"/>
            <a:stretch/>
          </p:blipFill>
          <p:spPr bwMode="auto">
            <a:xfrm>
              <a:off x="0" y="1"/>
              <a:ext cx="12192000" cy="3390314"/>
            </a:xfrm>
            <a:custGeom>
              <a:avLst/>
              <a:gdLst>
                <a:gd name="connsiteX0" fmla="*/ 0 w 12192000"/>
                <a:gd name="connsiteY0" fmla="*/ 0 h 6543811"/>
                <a:gd name="connsiteX1" fmla="*/ 12192000 w 12192000"/>
                <a:gd name="connsiteY1" fmla="*/ 0 h 6543811"/>
                <a:gd name="connsiteX2" fmla="*/ 12192000 w 12192000"/>
                <a:gd name="connsiteY2" fmla="*/ 6543811 h 6543811"/>
                <a:gd name="connsiteX3" fmla="*/ 0 w 12192000"/>
                <a:gd name="connsiteY3" fmla="*/ 6543811 h 654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543811">
                  <a:moveTo>
                    <a:pt x="0" y="0"/>
                  </a:moveTo>
                  <a:lnTo>
                    <a:pt x="12192000" y="0"/>
                  </a:lnTo>
                  <a:lnTo>
                    <a:pt x="12192000" y="6543811"/>
                  </a:lnTo>
                  <a:lnTo>
                    <a:pt x="0" y="6543811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3" name="Group 22"/>
            <p:cNvGrpSpPr/>
            <p:nvPr/>
          </p:nvGrpSpPr>
          <p:grpSpPr>
            <a:xfrm>
              <a:off x="-1" y="0"/>
              <a:ext cx="12206689" cy="3390315"/>
              <a:chOff x="-1" y="0"/>
              <a:chExt cx="12206689" cy="3390315"/>
            </a:xfrm>
          </p:grpSpPr>
          <p:sp>
            <p:nvSpPr>
              <p:cNvPr id="10" name="AutoShape 30"/>
              <p:cNvSpPr>
                <a:spLocks/>
              </p:cNvSpPr>
              <p:nvPr/>
            </p:nvSpPr>
            <p:spPr bwMode="auto">
              <a:xfrm>
                <a:off x="-1" y="0"/>
                <a:ext cx="12206689" cy="339031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599"/>
                    </a:lnTo>
                    <a:lnTo>
                      <a:pt x="0" y="21599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  <a:alpha val="59000"/>
                </a:schemeClr>
              </a:solidFill>
              <a:ln>
                <a:noFill/>
              </a:ln>
              <a:effectLst/>
              <a:extLst/>
            </p:spPr>
            <p:txBody>
              <a:bodyPr lIns="45719" tIns="45719" rIns="45719" bIns="45719" anchor="ctr"/>
              <a:lstStyle/>
              <a:p>
                <a:endParaRPr lang="es-ES">
                  <a:solidFill>
                    <a:prstClr val="white"/>
                  </a:solidFill>
                  <a:latin typeface="Roboto Light"/>
                  <a:cs typeface="Lato" charset="0"/>
                </a:endParaRPr>
              </a:p>
            </p:txBody>
          </p:sp>
          <p:cxnSp>
            <p:nvCxnSpPr>
              <p:cNvPr id="4" name="Straight Connector 3"/>
              <p:cNvCxnSpPr>
                <a:stCxn id="9" idx="3"/>
                <a:endCxn id="9" idx="2"/>
              </p:cNvCxnSpPr>
              <p:nvPr/>
            </p:nvCxnSpPr>
            <p:spPr>
              <a:xfrm>
                <a:off x="0" y="3390315"/>
                <a:ext cx="12192000" cy="0"/>
              </a:xfrm>
              <a:prstGeom prst="line">
                <a:avLst/>
              </a:prstGeom>
              <a:ln w="76200">
                <a:solidFill>
                  <a:srgbClr val="018CCF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Title 1">
            <a:extLst>
              <a:ext uri="{FF2B5EF4-FFF2-40B4-BE49-F238E27FC236}">
                <a16:creationId xmlns:a16="http://schemas.microsoft.com/office/drawing/2014/main" id="{7F82BBDF-41F9-4C40-A0EC-B48067D59735}"/>
              </a:ext>
            </a:extLst>
          </p:cNvPr>
          <p:cNvSpPr txBox="1">
            <a:spLocks/>
          </p:cNvSpPr>
          <p:nvPr/>
        </p:nvSpPr>
        <p:spPr>
          <a:xfrm>
            <a:off x="449949" y="1623634"/>
            <a:ext cx="11175647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rgbClr val="018CCF"/>
                </a:solidFill>
                <a:latin typeface="Bebas Neue" panose="020B0606020202050201" pitchFamily="34" charset="0"/>
                <a:ea typeface="+mj-ea"/>
                <a:cs typeface="+mj-cs"/>
              </a:defRPr>
            </a:lvl1pPr>
          </a:lstStyle>
          <a:p>
            <a:r>
              <a:rPr lang="en-US" sz="9600" dirty="0" err="1">
                <a:solidFill>
                  <a:prstClr val="white"/>
                </a:solidFill>
              </a:rPr>
              <a:t>Dockerfile</a:t>
            </a:r>
            <a:r>
              <a:rPr lang="en-US" sz="9600" dirty="0">
                <a:solidFill>
                  <a:prstClr val="white"/>
                </a:solidFill>
              </a:rPr>
              <a:t>: lab</a:t>
            </a:r>
            <a:endParaRPr lang="en-US" sz="96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459FE47-1FC8-F749-9D2A-BB5D52AD02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325" y="2343474"/>
            <a:ext cx="20955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52008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55A478-4583-2147-AD91-499CD48BC61C}"/>
              </a:ext>
            </a:extLst>
          </p:cNvPr>
          <p:cNvSpPr txBox="1"/>
          <p:nvPr/>
        </p:nvSpPr>
        <p:spPr>
          <a:xfrm>
            <a:off x="1311897" y="1168924"/>
            <a:ext cx="939852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Let’s see image inheritance in action.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If you exec into a bash shell on your Nginx container, you’ll notice that vim is not installed.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Now write a new </a:t>
            </a:r>
            <a:r>
              <a:rPr lang="en-US" sz="24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Dockerfile</a:t>
            </a: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, and reference your updated Nginx image in the FROM line.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In your </a:t>
            </a:r>
            <a:r>
              <a:rPr lang="en-US" sz="24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Dockerfile</a:t>
            </a: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 add commands to install vim when the image is built.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apt-get update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apt-get install –</a:t>
            </a:r>
            <a:r>
              <a:rPr lang="en-US" sz="24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 vim</a:t>
            </a: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Build your new image and run it.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Exec into it and notice that vim is already installed and you can update the HTML files located in /</a:t>
            </a:r>
            <a:r>
              <a:rPr lang="en-US" sz="24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usr</a:t>
            </a: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/share/</a:t>
            </a:r>
            <a:r>
              <a:rPr lang="en-US" sz="24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nginx</a:t>
            </a: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/html at will without any more installs.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 exec –it &lt;container name&gt; bash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145" y="369988"/>
            <a:ext cx="11331018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 err="1">
                <a:solidFill>
                  <a:prstClr val="white"/>
                </a:solidFill>
              </a:rPr>
              <a:t>dockerfile</a:t>
            </a:r>
            <a:r>
              <a:rPr lang="en-US" sz="6000" dirty="0">
                <a:solidFill>
                  <a:prstClr val="white"/>
                </a:solidFill>
              </a:rPr>
              <a:t> – </a:t>
            </a:r>
            <a:r>
              <a:rPr lang="en-US" sz="6000" dirty="0">
                <a:solidFill>
                  <a:schemeClr val="accent3"/>
                </a:solidFill>
              </a:rPr>
              <a:t>inheritance lab</a:t>
            </a:r>
          </a:p>
        </p:txBody>
      </p:sp>
    </p:spTree>
    <p:extLst>
      <p:ext uri="{BB962C8B-B14F-4D97-AF65-F5344CB8AC3E}">
        <p14:creationId xmlns:p14="http://schemas.microsoft.com/office/powerpoint/2010/main" val="367201880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55A478-4583-2147-AD91-499CD48BC61C}"/>
              </a:ext>
            </a:extLst>
          </p:cNvPr>
          <p:cNvSpPr txBox="1"/>
          <p:nvPr/>
        </p:nvSpPr>
        <p:spPr>
          <a:xfrm>
            <a:off x="1311897" y="1168924"/>
            <a:ext cx="939852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Containers are portable, entirely self contained machines that run on a host OS, whether virtual or bare metal.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Containers run the same everywhere and can be run on different flavors of OS in the same way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They can be clustered together on machines of different sizes.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450" y="369988"/>
            <a:ext cx="8748074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>
                <a:solidFill>
                  <a:prstClr val="white"/>
                </a:solidFill>
              </a:rPr>
              <a:t>containers – </a:t>
            </a:r>
            <a:r>
              <a:rPr lang="en-US" sz="6000" dirty="0">
                <a:solidFill>
                  <a:schemeClr val="accent3"/>
                </a:solidFill>
              </a:rPr>
              <a:t>what are they?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63526323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55A478-4583-2147-AD91-499CD48BC61C}"/>
              </a:ext>
            </a:extLst>
          </p:cNvPr>
          <p:cNvSpPr txBox="1"/>
          <p:nvPr/>
        </p:nvSpPr>
        <p:spPr>
          <a:xfrm>
            <a:off x="1311897" y="1168924"/>
            <a:ext cx="939852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Docker is intended to run a single process per container. This is important as if the process faults, then the whole container can be thrown out and a new one created.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You can get around this by using </a:t>
            </a:r>
            <a:r>
              <a:rPr lang="en-US" sz="24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systemd</a:t>
            </a: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 or </a:t>
            </a:r>
            <a:r>
              <a:rPr lang="en-US" sz="24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supervisord</a:t>
            </a: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 as the single process, which monitors and manages multiple other processes.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This is not something you should make a habit of. There should be a very good reason to do this and you should avoid it if possible. Design your containers to run a single process.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145" y="369988"/>
            <a:ext cx="11331018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>
                <a:solidFill>
                  <a:prstClr val="white"/>
                </a:solidFill>
              </a:rPr>
              <a:t>docker – </a:t>
            </a:r>
            <a:r>
              <a:rPr lang="en-US" sz="6000" dirty="0">
                <a:solidFill>
                  <a:schemeClr val="accent3"/>
                </a:solidFill>
              </a:rPr>
              <a:t>single process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6865057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" t="4571" b="1122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AutoShape 30"/>
          <p:cNvSpPr>
            <a:spLocks/>
          </p:cNvSpPr>
          <p:nvPr/>
        </p:nvSpPr>
        <p:spPr bwMode="auto">
          <a:xfrm>
            <a:off x="-1" y="0"/>
            <a:ext cx="12206689" cy="68580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  <a:effectLst/>
          <a:extLst/>
        </p:spPr>
        <p:txBody>
          <a:bodyPr lIns="45719" tIns="45719" rIns="45719" bIns="45719" anchor="ctr"/>
          <a:lstStyle/>
          <a:p>
            <a:endParaRPr lang="es-ES">
              <a:solidFill>
                <a:prstClr val="white"/>
              </a:solidFill>
              <a:latin typeface="Roboto Light"/>
              <a:cs typeface="Lato" charset="0"/>
            </a:endParaRPr>
          </a:p>
        </p:txBody>
      </p:sp>
      <p:sp>
        <p:nvSpPr>
          <p:cNvPr id="68" name="Freeform 67"/>
          <p:cNvSpPr/>
          <p:nvPr/>
        </p:nvSpPr>
        <p:spPr>
          <a:xfrm>
            <a:off x="4921575" y="1355492"/>
            <a:ext cx="2667000" cy="2667000"/>
          </a:xfrm>
          <a:custGeom>
            <a:avLst/>
            <a:gdLst>
              <a:gd name="connsiteX0" fmla="*/ 2529043 w 2667000"/>
              <a:gd name="connsiteY0" fmla="*/ 747131 h 2667000"/>
              <a:gd name="connsiteX1" fmla="*/ 2574505 w 2667000"/>
              <a:gd name="connsiteY1" fmla="*/ 844539 h 2667000"/>
              <a:gd name="connsiteX2" fmla="*/ 2667000 w 2667000"/>
              <a:gd name="connsiteY2" fmla="*/ 1333500 h 2667000"/>
              <a:gd name="connsiteX3" fmla="*/ 1333500 w 2667000"/>
              <a:gd name="connsiteY3" fmla="*/ 2667000 h 2667000"/>
              <a:gd name="connsiteX4" fmla="*/ 697875 w 2667000"/>
              <a:gd name="connsiteY4" fmla="*/ 2506054 h 2667000"/>
              <a:gd name="connsiteX5" fmla="*/ 649891 w 2667000"/>
              <a:gd name="connsiteY5" fmla="*/ 2476902 h 2667000"/>
              <a:gd name="connsiteX6" fmla="*/ 701613 w 2667000"/>
              <a:gd name="connsiteY6" fmla="*/ 2391753 h 2667000"/>
              <a:gd name="connsiteX7" fmla="*/ 745412 w 2667000"/>
              <a:gd name="connsiteY7" fmla="*/ 2418362 h 2667000"/>
              <a:gd name="connsiteX8" fmla="*/ 1333500 w 2667000"/>
              <a:gd name="connsiteY8" fmla="*/ 2567271 h 2667000"/>
              <a:gd name="connsiteX9" fmla="*/ 2567271 w 2667000"/>
              <a:gd name="connsiteY9" fmla="*/ 1333500 h 2667000"/>
              <a:gd name="connsiteX10" fmla="*/ 2481692 w 2667000"/>
              <a:gd name="connsiteY10" fmla="*/ 881107 h 2667000"/>
              <a:gd name="connsiteX11" fmla="*/ 2466734 w 2667000"/>
              <a:gd name="connsiteY11" fmla="*/ 849056 h 2667000"/>
              <a:gd name="connsiteX12" fmla="*/ 1333500 w 2667000"/>
              <a:gd name="connsiteY12" fmla="*/ 0 h 2667000"/>
              <a:gd name="connsiteX13" fmla="*/ 1822461 w 2667000"/>
              <a:gd name="connsiteY13" fmla="*/ 92496 h 2667000"/>
              <a:gd name="connsiteX14" fmla="*/ 1941266 w 2667000"/>
              <a:gd name="connsiteY14" fmla="*/ 147944 h 2667000"/>
              <a:gd name="connsiteX15" fmla="*/ 1837165 w 2667000"/>
              <a:gd name="connsiteY15" fmla="*/ 209238 h 2667000"/>
              <a:gd name="connsiteX16" fmla="*/ 1785893 w 2667000"/>
              <a:gd name="connsiteY16" fmla="*/ 185308 h 2667000"/>
              <a:gd name="connsiteX17" fmla="*/ 1333500 w 2667000"/>
              <a:gd name="connsiteY17" fmla="*/ 99729 h 2667000"/>
              <a:gd name="connsiteX18" fmla="*/ 99730 w 2667000"/>
              <a:gd name="connsiteY18" fmla="*/ 1333500 h 2667000"/>
              <a:gd name="connsiteX19" fmla="*/ 248639 w 2667000"/>
              <a:gd name="connsiteY19" fmla="*/ 1921589 h 2667000"/>
              <a:gd name="connsiteX20" fmla="*/ 303282 w 2667000"/>
              <a:gd name="connsiteY20" fmla="*/ 2011535 h 2667000"/>
              <a:gd name="connsiteX21" fmla="*/ 217570 w 2667000"/>
              <a:gd name="connsiteY21" fmla="*/ 2062330 h 2667000"/>
              <a:gd name="connsiteX22" fmla="*/ 160947 w 2667000"/>
              <a:gd name="connsiteY22" fmla="*/ 1969125 h 2667000"/>
              <a:gd name="connsiteX23" fmla="*/ 0 w 2667000"/>
              <a:gd name="connsiteY23" fmla="*/ 1333500 h 2667000"/>
              <a:gd name="connsiteX24" fmla="*/ 1333500 w 2667000"/>
              <a:gd name="connsiteY24" fmla="*/ 0 h 266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667000" h="2667000">
                <a:moveTo>
                  <a:pt x="2529043" y="747131"/>
                </a:moveTo>
                <a:lnTo>
                  <a:pt x="2574505" y="844539"/>
                </a:lnTo>
                <a:cubicBezTo>
                  <a:pt x="2634205" y="995939"/>
                  <a:pt x="2667000" y="1160890"/>
                  <a:pt x="2667000" y="1333500"/>
                </a:cubicBezTo>
                <a:cubicBezTo>
                  <a:pt x="2667000" y="2069972"/>
                  <a:pt x="2069972" y="2667000"/>
                  <a:pt x="1333500" y="2667000"/>
                </a:cubicBezTo>
                <a:cubicBezTo>
                  <a:pt x="1103353" y="2667000"/>
                  <a:pt x="886823" y="2608697"/>
                  <a:pt x="697875" y="2506054"/>
                </a:cubicBezTo>
                <a:lnTo>
                  <a:pt x="649891" y="2476902"/>
                </a:lnTo>
                <a:lnTo>
                  <a:pt x="701613" y="2391753"/>
                </a:lnTo>
                <a:lnTo>
                  <a:pt x="745412" y="2418362"/>
                </a:lnTo>
                <a:cubicBezTo>
                  <a:pt x="920229" y="2513327"/>
                  <a:pt x="1120565" y="2567271"/>
                  <a:pt x="1333500" y="2567271"/>
                </a:cubicBezTo>
                <a:cubicBezTo>
                  <a:pt x="2014893" y="2567271"/>
                  <a:pt x="2567271" y="2014893"/>
                  <a:pt x="2567271" y="1333500"/>
                </a:cubicBezTo>
                <a:cubicBezTo>
                  <a:pt x="2567271" y="1173799"/>
                  <a:pt x="2536928" y="1021184"/>
                  <a:pt x="2481692" y="881107"/>
                </a:cubicBezTo>
                <a:lnTo>
                  <a:pt x="2466734" y="849056"/>
                </a:lnTo>
                <a:close/>
                <a:moveTo>
                  <a:pt x="1333500" y="0"/>
                </a:moveTo>
                <a:cubicBezTo>
                  <a:pt x="1506111" y="0"/>
                  <a:pt x="1671061" y="32796"/>
                  <a:pt x="1822461" y="92496"/>
                </a:cubicBezTo>
                <a:lnTo>
                  <a:pt x="1941266" y="147944"/>
                </a:lnTo>
                <a:lnTo>
                  <a:pt x="1837165" y="209238"/>
                </a:lnTo>
                <a:lnTo>
                  <a:pt x="1785893" y="185308"/>
                </a:lnTo>
                <a:cubicBezTo>
                  <a:pt x="1645817" y="130073"/>
                  <a:pt x="1493202" y="99729"/>
                  <a:pt x="1333500" y="99729"/>
                </a:cubicBezTo>
                <a:cubicBezTo>
                  <a:pt x="652107" y="99729"/>
                  <a:pt x="99730" y="652107"/>
                  <a:pt x="99730" y="1333500"/>
                </a:cubicBezTo>
                <a:cubicBezTo>
                  <a:pt x="99730" y="1546436"/>
                  <a:pt x="153673" y="1746772"/>
                  <a:pt x="248639" y="1921589"/>
                </a:cubicBezTo>
                <a:lnTo>
                  <a:pt x="303282" y="2011535"/>
                </a:lnTo>
                <a:lnTo>
                  <a:pt x="217570" y="2062330"/>
                </a:lnTo>
                <a:lnTo>
                  <a:pt x="160947" y="1969125"/>
                </a:lnTo>
                <a:cubicBezTo>
                  <a:pt x="58304" y="1780177"/>
                  <a:pt x="0" y="1563648"/>
                  <a:pt x="0" y="1333500"/>
                </a:cubicBezTo>
                <a:cubicBezTo>
                  <a:pt x="0" y="597029"/>
                  <a:pt x="597029" y="0"/>
                  <a:pt x="1333500" y="0"/>
                </a:cubicBezTo>
                <a:close/>
              </a:path>
            </a:pathLst>
          </a:custGeom>
          <a:solidFill>
            <a:srgbClr val="9A9A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3086" name="TextBox 3085"/>
          <p:cNvSpPr txBox="1"/>
          <p:nvPr/>
        </p:nvSpPr>
        <p:spPr>
          <a:xfrm>
            <a:off x="14688" y="419477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6600">
                <a:solidFill>
                  <a:schemeClr val="accent3"/>
                </a:solidFill>
                <a:latin typeface="Bebas Neue" panose="020B0606020202050201" pitchFamily="34" charset="0"/>
              </a:rPr>
              <a:t>wrap </a:t>
            </a:r>
            <a:r>
              <a:rPr lang="en-US" sz="6600" dirty="0">
                <a:solidFill>
                  <a:schemeClr val="accent3"/>
                </a:solidFill>
                <a:latin typeface="Bebas Neue" panose="020B0606020202050201" pitchFamily="34" charset="0"/>
              </a:rPr>
              <a:t>up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36B168-86CF-3C4F-8D7A-D9975D36D8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325" y="1787292"/>
            <a:ext cx="20955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80982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308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B405D2E-4933-B64F-B7D8-F88AFB46A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 analogy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0497EE-EA66-254E-A589-99B5904D1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379" y="1130431"/>
            <a:ext cx="4086345" cy="22985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F24824-E1B9-D243-8AB9-98766C1E0F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7404" y="1130431"/>
            <a:ext cx="4079104" cy="22944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5F7005-BA27-8840-91C2-0E8042E4F8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7673" y="3901248"/>
            <a:ext cx="4778822" cy="268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321360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55A478-4583-2147-AD91-499CD48BC61C}"/>
              </a:ext>
            </a:extLst>
          </p:cNvPr>
          <p:cNvSpPr txBox="1"/>
          <p:nvPr/>
        </p:nvSpPr>
        <p:spPr>
          <a:xfrm>
            <a:off x="1311897" y="1885361"/>
            <a:ext cx="939852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Raleway Medium" panose="020B0603030101060003" pitchFamily="34" charset="77"/>
              </a:rPr>
              <a:t>What are some attributes of shipping containers and how does that translate to software?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bg1"/>
              </a:solidFill>
              <a:latin typeface="Raleway Medium" panose="020B0603030101060003" pitchFamily="34" charset="77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89F86E-BB28-454C-9FA8-D70FCB645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494170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55A478-4583-2147-AD91-499CD48BC61C}"/>
              </a:ext>
            </a:extLst>
          </p:cNvPr>
          <p:cNvSpPr txBox="1"/>
          <p:nvPr/>
        </p:nvSpPr>
        <p:spPr>
          <a:xfrm>
            <a:off x="1311897" y="1168924"/>
            <a:ext cx="939852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Containers are nothing more than a process that is isolated from other processes.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They masquerade as virtual machines and act very much like them, but are nothing more than programs.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Linux </a:t>
            </a:r>
            <a:r>
              <a:rPr lang="en-US" sz="2400" dirty="0" err="1">
                <a:solidFill>
                  <a:schemeClr val="bg1"/>
                </a:solidFill>
                <a:latin typeface="Raleway Medium" panose="020B0603030101060003" pitchFamily="34" charset="77"/>
              </a:rPr>
              <a:t>cgroups</a:t>
            </a: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 and namespaces provide the isolation.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449" y="369988"/>
            <a:ext cx="9671901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>
                <a:solidFill>
                  <a:prstClr val="white"/>
                </a:solidFill>
              </a:rPr>
              <a:t>containers – </a:t>
            </a:r>
            <a:r>
              <a:rPr lang="en-US" sz="6000" dirty="0">
                <a:solidFill>
                  <a:schemeClr val="accent3"/>
                </a:solidFill>
              </a:rPr>
              <a:t>like a </a:t>
            </a:r>
            <a:r>
              <a:rPr lang="en-US" sz="6000" dirty="0" err="1">
                <a:solidFill>
                  <a:schemeClr val="accent3"/>
                </a:solidFill>
              </a:rPr>
              <a:t>vm</a:t>
            </a:r>
            <a:r>
              <a:rPr lang="en-US" sz="6000" dirty="0">
                <a:solidFill>
                  <a:schemeClr val="accent3"/>
                </a:solidFill>
              </a:rPr>
              <a:t>, but not a </a:t>
            </a:r>
            <a:r>
              <a:rPr lang="en-US" sz="6000" dirty="0" err="1">
                <a:solidFill>
                  <a:schemeClr val="accent3"/>
                </a:solidFill>
              </a:rPr>
              <a:t>vm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0838921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3BA3056-2783-0743-8648-B558844DE2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69" y="467139"/>
            <a:ext cx="10619410" cy="597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57421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https://images.unsplash.com/reserve/NV0eHnNkQDHA21GC3BAJ_Paris%20Louvr.jpg?ixlib=rb-0.3.5&amp;q=80&amp;fm=jpg&amp;w=1080&amp;fit=max&amp;s=4c69a58895596b711a6d5b59a53b1dc5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b="15625"/>
          <a:stretch>
            <a:fillRect/>
          </a:stretch>
        </p:blipFill>
        <p:spPr bwMode="auto">
          <a:xfrm>
            <a:off x="0" y="7826"/>
            <a:ext cx="12176562" cy="6858000"/>
          </a:xfrm>
          <a:custGeom>
            <a:avLst/>
            <a:gdLst>
              <a:gd name="connsiteX0" fmla="*/ 0 w 12176562"/>
              <a:gd name="connsiteY0" fmla="*/ 0 h 6858000"/>
              <a:gd name="connsiteX1" fmla="*/ 12176562 w 12176562"/>
              <a:gd name="connsiteY1" fmla="*/ 0 h 6858000"/>
              <a:gd name="connsiteX2" fmla="*/ 12176562 w 12176562"/>
              <a:gd name="connsiteY2" fmla="*/ 6858000 h 6858000"/>
              <a:gd name="connsiteX3" fmla="*/ 0 w 1217656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76562" h="6858000">
                <a:moveTo>
                  <a:pt x="0" y="0"/>
                </a:moveTo>
                <a:lnTo>
                  <a:pt x="12176562" y="0"/>
                </a:lnTo>
                <a:lnTo>
                  <a:pt x="1217656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55A478-4583-2147-AD91-499CD48BC61C}"/>
              </a:ext>
            </a:extLst>
          </p:cNvPr>
          <p:cNvSpPr txBox="1"/>
          <p:nvPr/>
        </p:nvSpPr>
        <p:spPr>
          <a:xfrm>
            <a:off x="1311897" y="1168924"/>
            <a:ext cx="939852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Containers have a lot of uses!</a:t>
            </a:r>
          </a:p>
          <a:p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Web applications running in clusters (UI, REST services, gateways, databases, queue services, etc.)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Supporting services (logging, monitoring, alerting, etc.)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Batch processing (containers get created and process immediately)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Developer utilities (CLIs, software installs)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Raleway Medium" panose="020B0603030101060003" pitchFamily="34" charset="77"/>
              </a:rPr>
              <a:t>DevOps utilities (build tools like Jenkins)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Raleway Medium" panose="020B0603030101060003" pitchFamily="34" charset="77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124313A-91DC-3240-9A34-921CC845B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450" y="369988"/>
            <a:ext cx="10481376" cy="609600"/>
          </a:xfrm>
        </p:spPr>
        <p:txBody>
          <a:bodyPr>
            <a:noAutofit/>
          </a:bodyPr>
          <a:lstStyle/>
          <a:p>
            <a:pPr algn="l"/>
            <a:r>
              <a:rPr lang="en-US" sz="6000" dirty="0">
                <a:solidFill>
                  <a:prstClr val="white"/>
                </a:solidFill>
              </a:rPr>
              <a:t>containers – </a:t>
            </a:r>
            <a:r>
              <a:rPr lang="en-US" sz="6000" dirty="0">
                <a:solidFill>
                  <a:schemeClr val="accent3"/>
                </a:solidFill>
              </a:rPr>
              <a:t>what are they used for?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42463851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theme/theme1.xml><?xml version="1.0" encoding="utf-8"?>
<a:theme xmlns:a="http://schemas.openxmlformats.org/drawingml/2006/main" name="Influencer - With Logos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18CCF"/>
        </a:solidFill>
        <a:ln w="38100"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8100"/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Influencer - No Log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41030</TotalTime>
  <Words>2312</Words>
  <Application>Microsoft Macintosh PowerPoint</Application>
  <PresentationFormat>Widescreen</PresentationFormat>
  <Paragraphs>254</Paragraphs>
  <Slides>41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49" baseType="lpstr">
      <vt:lpstr>Arial</vt:lpstr>
      <vt:lpstr>Bebas Neue</vt:lpstr>
      <vt:lpstr>Calibri</vt:lpstr>
      <vt:lpstr>Courier New</vt:lpstr>
      <vt:lpstr>Raleway Medium</vt:lpstr>
      <vt:lpstr>Roboto Light</vt:lpstr>
      <vt:lpstr>Influencer - With Logos</vt:lpstr>
      <vt:lpstr>Influencer - No Logos</vt:lpstr>
      <vt:lpstr>PowerPoint Presentation</vt:lpstr>
      <vt:lpstr>containers and docker</vt:lpstr>
      <vt:lpstr>PowerPoint Presentation</vt:lpstr>
      <vt:lpstr>containers – what are they?</vt:lpstr>
      <vt:lpstr>container analogy</vt:lpstr>
      <vt:lpstr>PowerPoint Presentation</vt:lpstr>
      <vt:lpstr>containers – like a vm, but not a vm</vt:lpstr>
      <vt:lpstr>PowerPoint Presentation</vt:lpstr>
      <vt:lpstr>containers – what are they used for?</vt:lpstr>
      <vt:lpstr>PowerPoint Presentation</vt:lpstr>
      <vt:lpstr>ecosystem – overview</vt:lpstr>
      <vt:lpstr>PowerPoint Presentation</vt:lpstr>
      <vt:lpstr>docker – fundamental concepts</vt:lpstr>
      <vt:lpstr>docker – images and layers</vt:lpstr>
      <vt:lpstr>docker – image inheritance</vt:lpstr>
      <vt:lpstr>docker – image names and tags</vt:lpstr>
      <vt:lpstr>docker – containers</vt:lpstr>
      <vt:lpstr>docker – process lifecycle</vt:lpstr>
      <vt:lpstr>docker – registries/repositories</vt:lpstr>
      <vt:lpstr>docker – private registries</vt:lpstr>
      <vt:lpstr>docker – a black box</vt:lpstr>
      <vt:lpstr>PowerPoint Presentation</vt:lpstr>
      <vt:lpstr>Docker cli</vt:lpstr>
      <vt:lpstr>Docker cli</vt:lpstr>
      <vt:lpstr>docker – running containers</vt:lpstr>
      <vt:lpstr>Jenkins</vt:lpstr>
      <vt:lpstr>docker – Jenkins lab</vt:lpstr>
      <vt:lpstr>mysql</vt:lpstr>
      <vt:lpstr>docker – mysql lab</vt:lpstr>
      <vt:lpstr>docker – mysql lab</vt:lpstr>
      <vt:lpstr>PowerPoint Presentation</vt:lpstr>
      <vt:lpstr>dockerfile – overview</vt:lpstr>
      <vt:lpstr>dockerfile – commands</vt:lpstr>
      <vt:lpstr>dockerfile – dockerfile walkthrough</vt:lpstr>
      <vt:lpstr>dockerfile – building the image</vt:lpstr>
      <vt:lpstr>nginx</vt:lpstr>
      <vt:lpstr>dockerfile – nginx lab</vt:lpstr>
      <vt:lpstr>inheritance</vt:lpstr>
      <vt:lpstr>dockerfile – inheritance lab</vt:lpstr>
      <vt:lpstr>docker – single process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 Noar</dc:creator>
  <cp:lastModifiedBy>Tim Solley</cp:lastModifiedBy>
  <cp:revision>1323</cp:revision>
  <dcterms:created xsi:type="dcterms:W3CDTF">2015-11-01T01:40:51Z</dcterms:created>
  <dcterms:modified xsi:type="dcterms:W3CDTF">2019-07-17T21:51:48Z</dcterms:modified>
</cp:coreProperties>
</file>